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7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8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9.xml" ContentType="application/vnd.openxmlformats-officedocument.theme+xml"/>
  <Override PartName="/ppt/slideLayouts/slideLayout31.xml" ContentType="application/vnd.openxmlformats-officedocument.presentationml.slideLayout+xml"/>
  <Override PartName="/ppt/theme/theme10.xml" ContentType="application/vnd.openxmlformats-officedocument.theme+xml"/>
  <Override PartName="/ppt/slideLayouts/slideLayout32.xml" ContentType="application/vnd.openxmlformats-officedocument.presentationml.slideLayout+xml"/>
  <Override PartName="/ppt/theme/theme11.xml" ContentType="application/vnd.openxmlformats-officedocument.theme+xml"/>
  <Override PartName="/ppt/slideLayouts/slideLayout33.xml" ContentType="application/vnd.openxmlformats-officedocument.presentationml.slideLayout+xml"/>
  <Override PartName="/ppt/theme/theme12.xml" ContentType="application/vnd.openxmlformats-officedocument.theme+xml"/>
  <Override PartName="/ppt/slideLayouts/slideLayout34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  <p:sldMasterId id="2147483658" r:id="rId2"/>
    <p:sldMasterId id="2147483686" r:id="rId3"/>
    <p:sldMasterId id="2147483710" r:id="rId4"/>
    <p:sldMasterId id="2147483706" r:id="rId5"/>
    <p:sldMasterId id="2147483680" r:id="rId6"/>
    <p:sldMasterId id="2147483695" r:id="rId7"/>
    <p:sldMasterId id="2147483699" r:id="rId8"/>
    <p:sldMasterId id="2147483704" r:id="rId9"/>
    <p:sldMasterId id="2147483666" r:id="rId10"/>
    <p:sldMasterId id="2147483676" r:id="rId11"/>
    <p:sldMasterId id="2147483678" r:id="rId12"/>
    <p:sldMasterId id="2147483674" r:id="rId13"/>
  </p:sldMasterIdLst>
  <p:notesMasterIdLst>
    <p:notesMasterId r:id="rId17"/>
  </p:notesMasterIdLst>
  <p:sldIdLst>
    <p:sldId id="259" r:id="rId14"/>
    <p:sldId id="263" r:id="rId15"/>
    <p:sldId id="262" r:id="rId16"/>
  </p:sldIdLst>
  <p:sldSz cx="12192000" cy="6858000"/>
  <p:notesSz cx="9144000" cy="6858000"/>
  <p:defaultTextStyle>
    <a:defPPr>
      <a:defRPr lang="en-US"/>
    </a:defPPr>
    <a:lvl1pPr marL="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7B5"/>
    <a:srgbClr val="313235"/>
    <a:srgbClr val="E68523"/>
    <a:srgbClr val="404145"/>
    <a:srgbClr val="D7D7D7"/>
    <a:srgbClr val="E589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27"/>
    <p:restoredTop sz="94674"/>
  </p:normalViewPr>
  <p:slideViewPr>
    <p:cSldViewPr snapToGrid="0">
      <p:cViewPr varScale="1">
        <p:scale>
          <a:sx n="81" d="100"/>
          <a:sy n="81" d="100"/>
        </p:scale>
        <p:origin x="6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10" Type="http://schemas.openxmlformats.org/officeDocument/2006/relationships/slideMaster" Target="slideMasters/slideMaster10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sa Escobar" userId="1003BFFD9D27E8C7@LIVE.COM" providerId="AD" clId="Web-{8783731A-F5DA-4F23-BA8A-96875AD0A37D}"/>
    <pc:docChg chg="modSld">
      <pc:chgData name="Lisa Escobar" userId="1003BFFD9D27E8C7@LIVE.COM" providerId="AD" clId="Web-{8783731A-F5DA-4F23-BA8A-96875AD0A37D}" dt="2017-11-03T00:56:14.470" v="9"/>
      <pc:docMkLst>
        <pc:docMk/>
      </pc:docMkLst>
      <pc:sldChg chg="addSp delSp modSp mod modClrScheme chgLayout">
        <pc:chgData name="Lisa Escobar" userId="1003BFFD9D27E8C7@LIVE.COM" providerId="AD" clId="Web-{8783731A-F5DA-4F23-BA8A-96875AD0A37D}" dt="2017-11-03T00:56:14.470" v="9"/>
        <pc:sldMkLst>
          <pc:docMk/>
          <pc:sldMk cId="1792905964" sldId="259"/>
        </pc:sldMkLst>
        <pc:spChg chg="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2" creationId="{00000000-0000-0000-0000-000000000000}"/>
          </ac:spMkLst>
        </pc:spChg>
        <pc:spChg chg="add del 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4" creationId="{88559AE1-990B-472F-9B51-84A8D206632A}"/>
          </ac:spMkLst>
        </pc:spChg>
        <pc:picChg chg="add del mod">
          <ac:chgData name="Lisa Escobar" userId="1003BFFD9D27E8C7@LIVE.COM" providerId="AD" clId="Web-{8783731A-F5DA-4F23-BA8A-96875AD0A37D}" dt="2017-11-03T00:56:14.470" v="9"/>
          <ac:picMkLst>
            <pc:docMk/>
            <pc:sldMk cId="1792905964" sldId="259"/>
            <ac:picMk id="5" creationId="{82402763-AB1C-4E8B-81BE-28A43ACAD0B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A2C10-8C9F-9B42-9862-A5B84F1CAB8B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91E2F-405C-1745-A228-A66B56F3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12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838200" y="2766225"/>
            <a:ext cx="10515600" cy="1325563"/>
          </a:xfrm>
        </p:spPr>
        <p:txBody>
          <a:bodyPr anchor="ctr"/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341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2 Column Bullet List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 numCol="2" spcCol="457200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lvl="0"/>
            <a:r>
              <a:rPr lang="en-US" dirty="0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Comparison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Comparison Bullets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1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Short Sub-title Goes Here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345314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Short Sub-title Goes Here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Bullets With Icon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5981700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This is a good slide to use if you have a vertical graphic or image</a:t>
            </a:r>
          </a:p>
          <a:p>
            <a:pPr lvl="0"/>
            <a:r>
              <a:rPr lang="en-US" dirty="0"/>
              <a:t>Can place bullet items on this side</a:t>
            </a:r>
          </a:p>
          <a:p>
            <a:pPr lvl="0"/>
            <a:r>
              <a:rPr lang="en-US" dirty="0"/>
              <a:t>And place the graphic, diagram or image to the right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354962" y="1938344"/>
            <a:ext cx="3898831" cy="4287837"/>
          </a:xfrm>
          <a:prstGeom prst="rect">
            <a:avLst/>
          </a:prstGeom>
        </p:spPr>
        <p:txBody>
          <a:bodyPr/>
          <a:lstStyle/>
          <a:p>
            <a:pPr lvl="0"/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Code Block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sz="2100" b="0" i="0">
                <a:solidFill>
                  <a:srgbClr val="313235"/>
                </a:solidFill>
                <a:latin typeface="Source Code Pro" charset="0"/>
                <a:ea typeface="Source Code Pro" charset="0"/>
                <a:cs typeface="Source Code Pro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r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866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Full Image</a:t>
            </a:r>
          </a:p>
        </p:txBody>
      </p:sp>
    </p:spTree>
    <p:extLst>
      <p:ext uri="{BB962C8B-B14F-4D97-AF65-F5344CB8AC3E}">
        <p14:creationId xmlns:p14="http://schemas.microsoft.com/office/powerpoint/2010/main" val="2134921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Image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lang="en-US" sz="2100" b="0" i="0" smtClean="0">
                <a:effectLst/>
                <a:latin typeface="Source Code Pro" charset="0"/>
                <a:ea typeface="Source Code Pro" charset="0"/>
                <a:cs typeface="Source Code Pro" charset="0"/>
              </a:defRPr>
            </a:lvl1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able or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Table or Graphics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Stripe with Title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Diagram or Images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76" y="2650600"/>
            <a:ext cx="9299448" cy="849347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3466096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sentence</a:t>
            </a:r>
          </a:p>
        </p:txBody>
      </p:sp>
    </p:spTree>
    <p:extLst>
      <p:ext uri="{BB962C8B-B14F-4D97-AF65-F5344CB8AC3E}">
        <p14:creationId xmlns:p14="http://schemas.microsoft.com/office/powerpoint/2010/main" val="10852209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Sub-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35896" y="2650600"/>
            <a:ext cx="6809828" cy="849347"/>
          </a:xfrm>
        </p:spPr>
        <p:txBody>
          <a:bodyPr/>
          <a:lstStyle>
            <a:lvl1pPr algn="l">
              <a:defRPr sz="50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935896" y="3450054"/>
            <a:ext cx="6809828" cy="88281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800"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Short Subtitle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2373038" y="2738025"/>
            <a:ext cx="1430338" cy="1523841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Icon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Quam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 </a:t>
            </a:r>
            <a:r>
              <a:rPr lang="en-US" dirty="0" err="1"/>
              <a:t>Putabam</a:t>
            </a:r>
            <a:r>
              <a:rPr lang="en-US" dirty="0"/>
              <a:t> </a:t>
            </a:r>
            <a:r>
              <a:rPr lang="en-US" dirty="0" err="1"/>
              <a:t>equidem</a:t>
            </a:r>
            <a:r>
              <a:rPr lang="en-US" dirty="0"/>
              <a:t> </a:t>
            </a:r>
            <a:r>
              <a:rPr lang="en-US" dirty="0" err="1"/>
              <a:t>satis</a:t>
            </a:r>
            <a:r>
              <a:rPr lang="en-US" dirty="0"/>
              <a:t>, </a:t>
            </a:r>
            <a:r>
              <a:rPr lang="en-US" dirty="0" err="1"/>
              <a:t>inquit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Putabam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 lang="en-US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723899"/>
            <a:ext cx="4248979" cy="5504688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723900"/>
            <a:ext cx="4248978" cy="550250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utilitates</a:t>
            </a:r>
            <a:r>
              <a:rPr lang="en-US"/>
              <a:t> </a:t>
            </a:r>
            <a:r>
              <a:rPr lang="en-US" err="1"/>
              <a:t>poterunt</a:t>
            </a:r>
            <a:r>
              <a:rPr lang="en-US"/>
              <a:t> </a:t>
            </a:r>
            <a:r>
              <a:rPr lang="en-US" err="1"/>
              <a:t>eas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op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6"/>
            <a:ext cx="12192000" cy="4518991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76300" y="4929810"/>
            <a:ext cx="10439400" cy="1470990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2977084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phrase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top (3) with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7620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642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6863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86106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82488" y="5042285"/>
            <a:ext cx="2860812" cy="596521"/>
          </a:xfrm>
          <a:prstGeom prst="rect">
            <a:avLst/>
          </a:prstGeom>
        </p:spPr>
        <p:txBody>
          <a:bodyPr/>
          <a:lstStyle>
            <a:lvl1pPr>
              <a:defRPr sz="34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885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5128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6150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5393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3" name="Oval 12"/>
          <p:cNvSpPr>
            <a:spLocks noChangeAspect="1"/>
          </p:cNvSpPr>
          <p:nvPr userDrawn="1"/>
        </p:nvSpPr>
        <p:spPr>
          <a:xfrm>
            <a:off x="762000" y="4137244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4" name="Oval 13"/>
          <p:cNvSpPr>
            <a:spLocks noChangeAspect="1"/>
          </p:cNvSpPr>
          <p:nvPr userDrawn="1"/>
        </p:nvSpPr>
        <p:spPr>
          <a:xfrm>
            <a:off x="4686300" y="4161013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5" name="Oval 14"/>
          <p:cNvSpPr>
            <a:spLocks noChangeAspect="1"/>
          </p:cNvSpPr>
          <p:nvPr userDrawn="1"/>
        </p:nvSpPr>
        <p:spPr>
          <a:xfrm>
            <a:off x="8610600" y="4175101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8957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833330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87443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75409" y="1725348"/>
            <a:ext cx="8241195" cy="72630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Short Title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870713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010485" y="2590800"/>
            <a:ext cx="10171043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This is useful for a larger amount of text, for example when a more complicated definition won’t fit on a 2-up or 3-up card slide. This is useful for a larger amount of text, for example when a more complicated definition won’t fit on a 2-up or 3-up card slide. This is useful for a larger amount of text, for example when a 3-up card slide. This is useful for a larger amount of text, for example when a 3-up card slide.</a:t>
            </a:r>
          </a:p>
        </p:txBody>
      </p:sp>
    </p:spTree>
    <p:extLst>
      <p:ext uri="{BB962C8B-B14F-4D97-AF65-F5344CB8AC3E}">
        <p14:creationId xmlns:p14="http://schemas.microsoft.com/office/powerpoint/2010/main" val="12818476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928730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95130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812695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665842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Short Title Goes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665914" y="1646238"/>
            <a:ext cx="4743450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Short Title Goes Here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006774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87644" y="2590800"/>
            <a:ext cx="2902226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864018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46676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787643" y="1645838"/>
            <a:ext cx="2898648" cy="914573"/>
          </a:xfrm>
        </p:spPr>
        <p:txBody>
          <a:bodyPr/>
          <a:lstStyle/>
          <a:p>
            <a:r>
              <a:rPr lang="en-US" dirty="0"/>
              <a:t>1-2 Words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6676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1-2 Words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9720401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503059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8503059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1-2 Words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Topic or Question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91467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b="1" baseline="0" smtClean="0">
                <a:effectLst/>
              </a:defRPr>
            </a:lvl1pPr>
          </a:lstStyle>
          <a:p>
            <a:r>
              <a:rPr lang="en-US" dirty="0"/>
              <a:t>What if you have a question to ask?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02588" y="2120351"/>
            <a:ext cx="10586138" cy="3339065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of Text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351729"/>
            <a:ext cx="7142028" cy="4184375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865070"/>
            <a:ext cx="7142028" cy="2498382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31165" y="4363452"/>
            <a:ext cx="7142028" cy="797918"/>
          </a:xfrm>
          <a:prstGeom prst="rect">
            <a:avLst/>
          </a:prstGeom>
        </p:spPr>
        <p:txBody>
          <a:bodyPr anchor="t"/>
          <a:lstStyle>
            <a:lvl1pPr marL="0" marR="0" indent="0" algn="r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– John Doe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Bullets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62082"/>
            <a:ext cx="10224881" cy="4292600"/>
          </a:xfrm>
          <a:prstGeom prst="rect">
            <a:avLst/>
          </a:prstGeom>
        </p:spPr>
        <p:txBody>
          <a:bodyPr/>
          <a:lstStyle>
            <a:lvl1pPr marL="292698" indent="-292698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SzPct val="125000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2pPr>
            <a:lvl3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3pPr>
            <a:lvl4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4pPr>
            <a:lvl5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5pPr>
          </a:lstStyle>
          <a:p>
            <a:pPr lvl="0"/>
            <a:r>
              <a:rPr lang="en-US" dirty="0"/>
              <a:t>Short and clear bullets placed here</a:t>
            </a:r>
          </a:p>
          <a:p>
            <a:pPr lvl="0"/>
            <a:r>
              <a:rPr lang="en-US" dirty="0"/>
              <a:t>If you have longer statements</a:t>
            </a:r>
          </a:p>
          <a:p>
            <a:pPr lvl="0"/>
            <a:r>
              <a:rPr lang="en-US" dirty="0"/>
              <a:t>Please use the master slide created specially for that</a:t>
            </a:r>
          </a:p>
          <a:p>
            <a:pPr lvl="0"/>
            <a:r>
              <a:rPr lang="en-US" dirty="0"/>
              <a:t>4th statement here</a:t>
            </a:r>
          </a:p>
          <a:p>
            <a:pPr lvl="0"/>
            <a:r>
              <a:rPr lang="en-US" dirty="0"/>
              <a:t>Need more than 5 bullets, please create additional slide</a:t>
            </a:r>
          </a:p>
        </p:txBody>
      </p:sp>
    </p:spTree>
    <p:extLst>
      <p:ext uri="{BB962C8B-B14F-4D97-AF65-F5344CB8AC3E}">
        <p14:creationId xmlns:p14="http://schemas.microsoft.com/office/powerpoint/2010/main" val="159709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ent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 Sentences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Here is where explanations or definitions can go. Try and keep each bullet 2-3 lines max.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Bullets with Sub-bullets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None/>
              <a:defRPr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Numbered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Numbered Bullets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43100"/>
            <a:ext cx="10225088" cy="4288536"/>
          </a:xfrm>
          <a:prstGeom prst="rect">
            <a:avLst/>
          </a:prstGeom>
        </p:spPr>
        <p:txBody>
          <a:bodyPr/>
          <a:lstStyle>
            <a:lvl1pPr marL="514506" indent="-514506">
              <a:lnSpc>
                <a:spcPct val="112000"/>
              </a:lnSpc>
              <a:spcBef>
                <a:spcPts val="0"/>
              </a:spcBef>
              <a:spcAft>
                <a:spcPts val="2200"/>
              </a:spcAft>
              <a:buFont typeface="+mj-lt"/>
              <a:buAutoNum type="arabicPeriod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823206" indent="-320136">
              <a:lnSpc>
                <a:spcPct val="112000"/>
              </a:lnSpc>
              <a:spcBef>
                <a:spcPts val="0"/>
              </a:spcBef>
              <a:spcAft>
                <a:spcPts val="2200"/>
              </a:spcAft>
              <a:buFont typeface="Courier New" charset="0"/>
              <a:buChar char="o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3pPr>
            <a:lvl4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4pPr>
            <a:lvl5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5pPr>
          </a:lstStyle>
          <a:p>
            <a:pPr lvl="0"/>
            <a:r>
              <a:rPr lang="en-US" dirty="0"/>
              <a:t>Main topic goes here</a:t>
            </a:r>
          </a:p>
          <a:p>
            <a:pPr lvl="1"/>
            <a:r>
              <a:rPr lang="en-US" dirty="0"/>
              <a:t>Sub-topic or explanation here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31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32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33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3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23270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73" r:id="rId4"/>
    <p:sldLayoutId id="2147483715" r:id="rId5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1131570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5409" y="1645838"/>
            <a:ext cx="8241195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40077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5136" y="1645838"/>
            <a:ext cx="4744279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278701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632460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867346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79052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59283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7649" y="1645838"/>
            <a:ext cx="2902227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1-2 Words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187299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4450080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" name="Rectangle 9"/>
          <p:cNvSpPr/>
          <p:nvPr userDrawn="1"/>
        </p:nvSpPr>
        <p:spPr>
          <a:xfrm>
            <a:off x="828565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956581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Oval 10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79017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 baseline="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914400"/>
            <a:ext cx="11315700" cy="502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592" y="1406394"/>
            <a:ext cx="10586829" cy="555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9720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22163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Place Short Title Here</a:t>
            </a:r>
          </a:p>
        </p:txBody>
      </p:sp>
    </p:spTree>
    <p:extLst>
      <p:ext uri="{BB962C8B-B14F-4D97-AF65-F5344CB8AC3E}">
        <p14:creationId xmlns:p14="http://schemas.microsoft.com/office/powerpoint/2010/main" val="18357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5" r:id="rId4"/>
    <p:sldLayoutId id="2147483662" r:id="rId5"/>
    <p:sldLayoutId id="2147483664" r:id="rId6"/>
    <p:sldLayoutId id="2147483663" r:id="rId7"/>
    <p:sldLayoutId id="2147483714" r:id="rId8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14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693" r:id="rId2"/>
    <p:sldLayoutId id="2147483694" r:id="rId3"/>
    <p:sldLayoutId id="2147483709" r:id="rId4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834894" y="27464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51406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31323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rgbClr val="313235"/>
              </a:solidFill>
            </a:endParaRPr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8911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7966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71967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4" r:id="rId2"/>
    <p:sldLayoutId id="2147483685" r:id="rId3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rgbClr val="31323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35058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8171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7" r:id="rId2"/>
    <p:sldLayoutId id="2147483698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74370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7343362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13414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0" r:id="rId2"/>
    <p:sldLayoutId id="2147483701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533906"/>
            <a:ext cx="12192000" cy="2324099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694561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12" r:id="rId2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Avenir Black" charset="0"/>
          <a:ea typeface="Avenir Black" charset="0"/>
          <a:cs typeface="Avenir Black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Secrets</a:t>
            </a:r>
          </a:p>
        </p:txBody>
      </p:sp>
    </p:spTree>
    <p:extLst>
      <p:ext uri="{BB962C8B-B14F-4D97-AF65-F5344CB8AC3E}">
        <p14:creationId xmlns:p14="http://schemas.microsoft.com/office/powerpoint/2010/main" val="179290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3D0A70-CC50-6459-F89C-A1AD96694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A9EF0F-938B-4F9C-A053-B7ADE53DA4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en-US" dirty="0"/>
              <a:t>containers:</a:t>
            </a:r>
          </a:p>
          <a:p>
            <a:pPr lvl="0"/>
            <a:r>
              <a:rPr lang="en-US" altLang="en-US" dirty="0"/>
              <a:t>  image: nginx</a:t>
            </a:r>
          </a:p>
          <a:p>
            <a:pPr lvl="0"/>
            <a:r>
              <a:rPr lang="en-US" altLang="en-US" dirty="0"/>
              <a:t>  name: nginx</a:t>
            </a:r>
          </a:p>
          <a:p>
            <a:pPr lvl="0"/>
            <a:r>
              <a:rPr lang="en-US" altLang="en-US" dirty="0"/>
              <a:t>  env:</a:t>
            </a:r>
          </a:p>
          <a:p>
            <a:pPr lvl="0"/>
            <a:r>
              <a:rPr lang="en-US" altLang="en-US" dirty="0"/>
              <a:t>    - name: ENVIRONMENT_VARIABLE_NAME</a:t>
            </a:r>
          </a:p>
          <a:p>
            <a:pPr lvl="0"/>
            <a:r>
              <a:rPr lang="en-US" altLang="en-US" dirty="0"/>
              <a:t>      </a:t>
            </a:r>
            <a:r>
              <a:rPr lang="en-US" altLang="en-US" dirty="0" err="1"/>
              <a:t>valueFrom</a:t>
            </a:r>
            <a:r>
              <a:rPr lang="en-US" altLang="en-US" dirty="0"/>
              <a:t>:</a:t>
            </a:r>
          </a:p>
          <a:p>
            <a:pPr lvl="0"/>
            <a:r>
              <a:rPr lang="en-US" altLang="en-US" dirty="0"/>
              <a:t>        </a:t>
            </a:r>
            <a:r>
              <a:rPr lang="en-US" altLang="en-US" dirty="0" err="1"/>
              <a:t>secretKeyRef</a:t>
            </a:r>
            <a:r>
              <a:rPr lang="en-US" altLang="en-US" dirty="0"/>
              <a:t>:</a:t>
            </a:r>
          </a:p>
          <a:p>
            <a:pPr lvl="0"/>
            <a:r>
              <a:rPr lang="en-US" altLang="en-US" dirty="0"/>
              <a:t>          name: </a:t>
            </a:r>
            <a:r>
              <a:rPr lang="en-US" altLang="en-US" dirty="0" err="1"/>
              <a:t>thesecret</a:t>
            </a:r>
            <a:endParaRPr lang="en-US" altLang="en-US" dirty="0"/>
          </a:p>
          <a:p>
            <a:pPr lvl="0"/>
            <a:r>
              <a:rPr lang="en-US" altLang="en-US" dirty="0"/>
              <a:t>          key: </a:t>
            </a:r>
            <a:r>
              <a:rPr lang="en-US" altLang="en-US" dirty="0" err="1"/>
              <a:t>thekey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463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0BAF-CACD-3910-C9F9-8F9167768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05496-AFBF-C87F-A37A-F388E00AF5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new secret named ‘</a:t>
            </a:r>
            <a:r>
              <a:rPr lang="en-US" dirty="0" err="1"/>
              <a:t>mysecret</a:t>
            </a:r>
            <a:r>
              <a:rPr lang="en-US" dirty="0"/>
              <a:t>’ in the ‘chapter-04’ namespace and add the “exam” key with “CKAD” as the value</a:t>
            </a:r>
          </a:p>
          <a:p>
            <a:r>
              <a:rPr lang="en-US" dirty="0"/>
              <a:t>Create a new Pod named ‘</a:t>
            </a:r>
            <a:r>
              <a:rPr lang="en-US" dirty="0" err="1"/>
              <a:t>mysecretpod</a:t>
            </a:r>
            <a:r>
              <a:rPr lang="en-US" dirty="0"/>
              <a:t>’ that uses the ‘nginx’ image</a:t>
            </a:r>
          </a:p>
          <a:p>
            <a:r>
              <a:rPr lang="en-US" dirty="0"/>
              <a:t>Add an environment variable named MY_EXAM_ENV that reads the value of ‘exam’ from ‘</a:t>
            </a:r>
            <a:r>
              <a:rPr lang="en-US" dirty="0" err="1"/>
              <a:t>mysecret</a:t>
            </a:r>
            <a:r>
              <a:rPr lang="en-US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846985408"/>
      </p:ext>
    </p:extLst>
  </p:cSld>
  <p:clrMapOvr>
    <a:masterClrMapping/>
  </p:clrMapOvr>
</p:sld>
</file>

<file path=ppt/theme/theme1.xml><?xml version="1.0" encoding="utf-8"?>
<a:theme xmlns:a="http://schemas.openxmlformats.org/drawingml/2006/main" name="Blu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141E1836-0F3D-DA43-9809-208FCEF14FC2}"/>
    </a:ext>
  </a:extLst>
</a:theme>
</file>

<file path=ppt/theme/theme10.xml><?xml version="1.0" encoding="utf-8"?>
<a:theme xmlns:a="http://schemas.openxmlformats.org/drawingml/2006/main" name="Box with Numbe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313BEB98-6675-BE4A-B4D6-C4389381DD59}"/>
    </a:ext>
  </a:extLst>
</a:theme>
</file>

<file path=ppt/theme/theme11.xml><?xml version="1.0" encoding="utf-8"?>
<a:theme xmlns:a="http://schemas.openxmlformats.org/drawingml/2006/main" name="Box Numbers (2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4CFE2521-D915-3241-A81E-77F929945FF3}"/>
    </a:ext>
  </a:extLst>
</a:theme>
</file>

<file path=ppt/theme/theme12.xml><?xml version="1.0" encoding="utf-8"?>
<a:theme xmlns:a="http://schemas.openxmlformats.org/drawingml/2006/main" name="Box Numbers (3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4588EDD-3E72-7249-9131-9051D7419D1B}"/>
    </a:ext>
  </a:extLst>
</a:theme>
</file>

<file path=ppt/theme/theme13.xml><?xml version="1.0" encoding="utf-8"?>
<a:theme xmlns:a="http://schemas.openxmlformats.org/drawingml/2006/main" name="Bo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C68EE159-0552-1D4B-86A3-A3363CCE48A2}"/>
    </a:ext>
  </a:extLst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ue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C970EE-CCAB-374C-96FC-5D85E46E5B10}"/>
    </a:ext>
  </a:extLst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74552871-9BF7-8A4B-8F46-7BF70579CBFB}"/>
    </a:ext>
  </a:extLst>
</a:theme>
</file>

<file path=ppt/theme/theme4.xml><?xml version="1.0" encoding="utf-8"?>
<a:theme xmlns:a="http://schemas.openxmlformats.org/drawingml/2006/main" name="Title for Diagram or Tab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2D8D131-E435-6C4E-96AA-B4388F87385B}"/>
    </a:ext>
  </a:extLst>
</a:theme>
</file>

<file path=ppt/theme/theme5.xml><?xml version="1.0" encoding="utf-8"?>
<a:theme xmlns:a="http://schemas.openxmlformats.org/drawingml/2006/main" name="Black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6ADEDC85-685B-0148-AB94-7C2BFD45B2B7}"/>
    </a:ext>
  </a:extLst>
</a:theme>
</file>

<file path=ppt/theme/theme6.xml><?xml version="1.0" encoding="utf-8"?>
<a:theme xmlns:a="http://schemas.openxmlformats.org/drawingml/2006/main" name="Whit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ABC4983D-8853-D44A-96FF-7B75306AE634}"/>
    </a:ext>
  </a:extLst>
</a:theme>
</file>

<file path=ppt/theme/theme7.xml><?xml version="1.0" encoding="utf-8"?>
<a:theme xmlns:a="http://schemas.openxmlformats.org/drawingml/2006/main" name="Black Lef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57159B5-DE4A-DB44-A018-B25128C8BA01}"/>
    </a:ext>
  </a:extLst>
</a:theme>
</file>

<file path=ppt/theme/theme8.xml><?xml version="1.0" encoding="utf-8"?>
<a:theme xmlns:a="http://schemas.openxmlformats.org/drawingml/2006/main" name="Black Rgh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A91F32-35FB-1746-8663-38CCEE85C45C}"/>
    </a:ext>
  </a:extLst>
</a:theme>
</file>

<file path=ppt/theme/theme9.xml><?xml version="1.0" encoding="utf-8"?>
<a:theme xmlns:a="http://schemas.openxmlformats.org/drawingml/2006/main" name="Black Stripe Bot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7D4CB26-A8EE-5A43-A1D5-FE93BD40CD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104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3</vt:i4>
      </vt:variant>
    </vt:vector>
  </HeadingPairs>
  <TitlesOfParts>
    <vt:vector size="25" baseType="lpstr">
      <vt:lpstr>Arial</vt:lpstr>
      <vt:lpstr>Avenir Black</vt:lpstr>
      <vt:lpstr>Avenir Book</vt:lpstr>
      <vt:lpstr>Avenir Heavy</vt:lpstr>
      <vt:lpstr>Calibri</vt:lpstr>
      <vt:lpstr>Courier New</vt:lpstr>
      <vt:lpstr>Source Code Pro</vt:lpstr>
      <vt:lpstr>Source Sans Pro</vt:lpstr>
      <vt:lpstr>Source Sans Pro Semibold</vt:lpstr>
      <vt:lpstr>Blue Background</vt:lpstr>
      <vt:lpstr>Blue Stripe</vt:lpstr>
      <vt:lpstr>Blank</vt:lpstr>
      <vt:lpstr>Title for Diagram or Table</vt:lpstr>
      <vt:lpstr>Black Stripe</vt:lpstr>
      <vt:lpstr>White Background</vt:lpstr>
      <vt:lpstr>Black Left Split Background</vt:lpstr>
      <vt:lpstr>Black Rght Split Background</vt:lpstr>
      <vt:lpstr>Black Stripe Bottom</vt:lpstr>
      <vt:lpstr>Box with Numbers</vt:lpstr>
      <vt:lpstr>Box Numbers (2)</vt:lpstr>
      <vt:lpstr>Box Numbers (3)</vt:lpstr>
      <vt:lpstr>Box</vt:lpstr>
      <vt:lpstr>Secrets</vt:lpstr>
      <vt:lpstr>Secrets</vt:lpstr>
      <vt:lpstr>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linkedin</cp:lastModifiedBy>
  <cp:revision>97</cp:revision>
  <dcterms:modified xsi:type="dcterms:W3CDTF">2023-04-17T01:39:09Z</dcterms:modified>
</cp:coreProperties>
</file>