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95" r:id="rId15"/>
    <p:sldId id="296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images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4B646C-C45D-BE12-6BA2-E0B1F1D0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images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6140C-3DDB-27F7-29C6-2D115872C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Understand </a:t>
            </a:r>
            <a:r>
              <a:rPr lang="en-US" dirty="0" err="1"/>
              <a:t>Dockerfiles</a:t>
            </a:r>
            <a:endParaRPr lang="en-US" dirty="0"/>
          </a:p>
          <a:p>
            <a:r>
              <a:rPr lang="en-US" dirty="0"/>
              <a:t>List existing images</a:t>
            </a:r>
          </a:p>
          <a:p>
            <a:r>
              <a:rPr lang="en-US" dirty="0"/>
              <a:t>Build a container image from a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Save a </a:t>
            </a:r>
            <a:r>
              <a:rPr lang="en-US"/>
              <a:t>container image to a TAR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provided </a:t>
            </a:r>
            <a:r>
              <a:rPr lang="en-US" dirty="0" err="1"/>
              <a:t>Dockerfile</a:t>
            </a:r>
            <a:r>
              <a:rPr lang="en-US" dirty="0"/>
              <a:t>, build a container image named myckad-image:v1</a:t>
            </a:r>
          </a:p>
          <a:p>
            <a:r>
              <a:rPr lang="en-US" dirty="0"/>
              <a:t>Save the container image in a file named myckad-image</a:t>
            </a:r>
            <a:r>
              <a:rPr lang="en-US"/>
              <a:t>.tar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Container images</vt:lpstr>
      <vt:lpstr>Container images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85</cp:revision>
  <dcterms:modified xsi:type="dcterms:W3CDTF">2023-04-15T17:18:48Z</dcterms:modified>
</cp:coreProperties>
</file>