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97" r:id="rId15"/>
    <p:sldId id="296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Canary deployment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90614-0FAF-7BE9-1751-A7E51B87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Canary 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778289-6D15-780E-A1AD-D61003A1A4FD}"/>
              </a:ext>
            </a:extLst>
          </p:cNvPr>
          <p:cNvSpPr/>
          <p:nvPr/>
        </p:nvSpPr>
        <p:spPr>
          <a:xfrm>
            <a:off x="1983580" y="2915840"/>
            <a:ext cx="2586038" cy="9858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Service</a:t>
            </a:r>
          </a:p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(app: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myapp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F802ED-2624-42A7-4559-1DECA3746189}"/>
              </a:ext>
            </a:extLst>
          </p:cNvPr>
          <p:cNvSpPr/>
          <p:nvPr/>
        </p:nvSpPr>
        <p:spPr>
          <a:xfrm>
            <a:off x="7622381" y="1930002"/>
            <a:ext cx="2586038" cy="9858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Primary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8AAAEA-2F56-939C-C207-1F0D6D8B2193}"/>
              </a:ext>
            </a:extLst>
          </p:cNvPr>
          <p:cNvSpPr/>
          <p:nvPr/>
        </p:nvSpPr>
        <p:spPr>
          <a:xfrm>
            <a:off x="7622381" y="3942159"/>
            <a:ext cx="2586038" cy="9858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Canary deployment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E6ECD-989A-36DB-1262-8604C9B59642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569618" y="2422921"/>
            <a:ext cx="3052763" cy="98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6537BA-023D-3502-7B07-5DD7DA6210A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569618" y="3408759"/>
            <a:ext cx="3052763" cy="102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86694B-80A8-AAFF-2B27-6F0442162231}"/>
              </a:ext>
            </a:extLst>
          </p:cNvPr>
          <p:cNvSpPr txBox="1"/>
          <p:nvPr/>
        </p:nvSpPr>
        <p:spPr>
          <a:xfrm>
            <a:off x="6400800" y="2178606"/>
            <a:ext cx="80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80%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37913-503E-079B-779C-D1A39DC263BB}"/>
              </a:ext>
            </a:extLst>
          </p:cNvPr>
          <p:cNvSpPr txBox="1"/>
          <p:nvPr/>
        </p:nvSpPr>
        <p:spPr>
          <a:xfrm>
            <a:off x="6400800" y="4394597"/>
            <a:ext cx="80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293849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83573-9D55-B9A5-F4C6-A9791F7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D00A-6B02-0520-848A-BB273997E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Namespace should be ‘chapter-02’</a:t>
            </a:r>
          </a:p>
          <a:p>
            <a:r>
              <a:rPr lang="en-US" dirty="0"/>
              <a:t>Modify the existing deployment files</a:t>
            </a:r>
          </a:p>
          <a:p>
            <a:r>
              <a:rPr lang="en-US" dirty="0"/>
              <a:t>A maximum of 5 pods should be running at a time</a:t>
            </a:r>
          </a:p>
          <a:p>
            <a:r>
              <a:rPr lang="en-US" dirty="0"/>
              <a:t>Canary must receive 20% of traffic</a:t>
            </a:r>
          </a:p>
          <a:p>
            <a:r>
              <a:rPr lang="en-US" dirty="0"/>
              <a:t>Fix the selector in the service</a:t>
            </a:r>
          </a:p>
        </p:txBody>
      </p:sp>
    </p:spTree>
    <p:extLst>
      <p:ext uri="{BB962C8B-B14F-4D97-AF65-F5344CB8AC3E}">
        <p14:creationId xmlns:p14="http://schemas.microsoft.com/office/powerpoint/2010/main" val="42796560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Canary deployment</vt:lpstr>
      <vt:lpstr>Canary deployment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86</cp:revision>
  <dcterms:modified xsi:type="dcterms:W3CDTF">2023-04-15T18:33:12Z</dcterms:modified>
</cp:coreProperties>
</file>