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deprecations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021C2-466B-F3A1-2D86-6ACC5910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deprecations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C51A5-9A66-C3D4-75E5-5B0FDDDD3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-convert</a:t>
            </a:r>
          </a:p>
        </p:txBody>
      </p:sp>
    </p:spTree>
    <p:extLst>
      <p:ext uri="{BB962C8B-B14F-4D97-AF65-F5344CB8AC3E}">
        <p14:creationId xmlns:p14="http://schemas.microsoft.com/office/powerpoint/2010/main" val="127494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‘</a:t>
            </a:r>
            <a:r>
              <a:rPr lang="en-US" dirty="0" err="1"/>
              <a:t>mydeprecated-deployment.yaml</a:t>
            </a:r>
            <a:r>
              <a:rPr lang="en-US" dirty="0"/>
              <a:t>’ file contains a deployment created for an older version of Kubernetes</a:t>
            </a:r>
          </a:p>
          <a:p>
            <a:r>
              <a:rPr lang="en-US" dirty="0"/>
              <a:t>Convert that existing deployment file so it can be used in a newer version of Kubernetes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API deprecations</vt:lpstr>
      <vt:lpstr>API deprecations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91</cp:revision>
  <dcterms:modified xsi:type="dcterms:W3CDTF">2023-04-15T19:49:44Z</dcterms:modified>
</cp:coreProperties>
</file>