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95" r:id="rId15"/>
    <p:sldId id="296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4B646C-C45D-BE12-6BA2-E0B1F1D0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properties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6140C-3DDB-27F7-29C6-2D115872C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completions</a:t>
            </a:r>
          </a:p>
          <a:p>
            <a:r>
              <a:rPr lang="en-US" dirty="0" err="1"/>
              <a:t>backOffLimit</a:t>
            </a:r>
            <a:endParaRPr lang="en-US" dirty="0"/>
          </a:p>
          <a:p>
            <a:r>
              <a:rPr lang="en-US" dirty="0" err="1"/>
              <a:t>ttlSecondsAfterFinished</a:t>
            </a:r>
            <a:endParaRPr lang="en-US" dirty="0"/>
          </a:p>
          <a:p>
            <a:r>
              <a:rPr lang="en-US" dirty="0"/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113520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Job named ‘</a:t>
            </a:r>
            <a:r>
              <a:rPr lang="en-US" dirty="0" err="1"/>
              <a:t>myjob</a:t>
            </a:r>
            <a:r>
              <a:rPr lang="en-US" dirty="0"/>
              <a:t>’ in the ns ‘chapter-01’ based on the </a:t>
            </a:r>
            <a:r>
              <a:rPr lang="en-US" dirty="0" err="1"/>
              <a:t>busybox</a:t>
            </a:r>
            <a:r>
              <a:rPr lang="en-US" dirty="0"/>
              <a:t> image that outputs ‘CKAD’ and sleeps for 10 seconds</a:t>
            </a:r>
          </a:p>
          <a:p>
            <a:r>
              <a:rPr lang="en-US" dirty="0"/>
              <a:t>The Job should retry 6 times, and delete the Pods after 10 seconds</a:t>
            </a:r>
          </a:p>
          <a:p>
            <a:r>
              <a:rPr lang="en-US" dirty="0"/>
              <a:t>The Job needs to run 2 times to be considered complete</a:t>
            </a:r>
          </a:p>
          <a:p>
            <a:r>
              <a:rPr lang="en-US" dirty="0"/>
              <a:t>Only 1 Pod should run at a time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Jobs</vt:lpstr>
      <vt:lpstr>Job properties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78</cp:revision>
  <dcterms:modified xsi:type="dcterms:W3CDTF">2023-04-11T22:49:02Z</dcterms:modified>
</cp:coreProperties>
</file>