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Layouts/slideLayout18.xml" ContentType="application/vnd.openxmlformats-officedocument.presentationml.slideLayout+xml"/>
  <Override PartName="/ppt/theme/theme4.xml" ContentType="application/vnd.openxmlformats-officedocument.theme+xml"/>
  <Override PartName="/ppt/slideLayouts/slideLayout19.xml" ContentType="application/vnd.openxmlformats-officedocument.presentationml.slideLayout+xml"/>
  <Override PartName="/ppt/theme/theme5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6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7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8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9.xml" ContentType="application/vnd.openxmlformats-officedocument.theme+xml"/>
  <Override PartName="/ppt/slideLayouts/slideLayout31.xml" ContentType="application/vnd.openxmlformats-officedocument.presentationml.slideLayout+xml"/>
  <Override PartName="/ppt/theme/theme10.xml" ContentType="application/vnd.openxmlformats-officedocument.theme+xml"/>
  <Override PartName="/ppt/slideLayouts/slideLayout32.xml" ContentType="application/vnd.openxmlformats-officedocument.presentationml.slideLayout+xml"/>
  <Override PartName="/ppt/theme/theme11.xml" ContentType="application/vnd.openxmlformats-officedocument.theme+xml"/>
  <Override PartName="/ppt/slideLayouts/slideLayout33.xml" ContentType="application/vnd.openxmlformats-officedocument.presentationml.slideLayout+xml"/>
  <Override PartName="/ppt/theme/theme12.xml" ContentType="application/vnd.openxmlformats-officedocument.theme+xml"/>
  <Override PartName="/ppt/slideLayouts/slideLayout34.xml" ContentType="application/vnd.openxmlformats-officedocument.presentationml.slideLayout+xml"/>
  <Override PartName="/ppt/theme/theme13.xml" ContentType="application/vnd.openxmlformats-officedocument.theme+xml"/>
  <Override PartName="/ppt/theme/theme14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4" r:id="rId1"/>
    <p:sldMasterId id="2147483658" r:id="rId2"/>
    <p:sldMasterId id="2147483686" r:id="rId3"/>
    <p:sldMasterId id="2147483710" r:id="rId4"/>
    <p:sldMasterId id="2147483706" r:id="rId5"/>
    <p:sldMasterId id="2147483680" r:id="rId6"/>
    <p:sldMasterId id="2147483695" r:id="rId7"/>
    <p:sldMasterId id="2147483699" r:id="rId8"/>
    <p:sldMasterId id="2147483704" r:id="rId9"/>
    <p:sldMasterId id="2147483666" r:id="rId10"/>
    <p:sldMasterId id="2147483676" r:id="rId11"/>
    <p:sldMasterId id="2147483678" r:id="rId12"/>
    <p:sldMasterId id="2147483674" r:id="rId13"/>
  </p:sldMasterIdLst>
  <p:notesMasterIdLst>
    <p:notesMasterId r:id="rId15"/>
  </p:notesMasterIdLst>
  <p:sldIdLst>
    <p:sldId id="262" r:id="rId14"/>
  </p:sldIdLst>
  <p:sldSz cx="12192000" cy="6858000"/>
  <p:notesSz cx="9144000" cy="6858000"/>
  <p:defaultTextStyle>
    <a:defPPr>
      <a:defRPr lang="en-US"/>
    </a:defPPr>
    <a:lvl1pPr marL="0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6924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3854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0778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7705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4631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1556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8480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5404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77B5"/>
    <a:srgbClr val="313235"/>
    <a:srgbClr val="E68523"/>
    <a:srgbClr val="404145"/>
    <a:srgbClr val="D7D7D7"/>
    <a:srgbClr val="E589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27"/>
    <p:restoredTop sz="94674"/>
  </p:normalViewPr>
  <p:slideViewPr>
    <p:cSldViewPr snapToGrid="0">
      <p:cViewPr varScale="1">
        <p:scale>
          <a:sx n="81" d="100"/>
          <a:sy n="81" d="100"/>
        </p:scale>
        <p:origin x="6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Master" Target="slideMasters/slideMaster13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5" Type="http://schemas.openxmlformats.org/officeDocument/2006/relationships/slideMaster" Target="slideMasters/slideMaster5.xml"/><Relationship Id="rId15" Type="http://schemas.openxmlformats.org/officeDocument/2006/relationships/notesMaster" Target="notesMasters/notesMaster1.xml"/><Relationship Id="rId10" Type="http://schemas.openxmlformats.org/officeDocument/2006/relationships/slideMaster" Target="slideMasters/slideMaster10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sa Escobar" userId="1003BFFD9D27E8C7@LIVE.COM" providerId="AD" clId="Web-{8783731A-F5DA-4F23-BA8A-96875AD0A37D}"/>
    <pc:docChg chg="modSld">
      <pc:chgData name="Lisa Escobar" userId="1003BFFD9D27E8C7@LIVE.COM" providerId="AD" clId="Web-{8783731A-F5DA-4F23-BA8A-96875AD0A37D}" dt="2017-11-03T00:56:14.470" v="9"/>
      <pc:docMkLst>
        <pc:docMk/>
      </pc:docMkLst>
      <pc:sldChg chg="addSp delSp modSp mod modClrScheme chgLayout">
        <pc:chgData name="Lisa Escobar" userId="1003BFFD9D27E8C7@LIVE.COM" providerId="AD" clId="Web-{8783731A-F5DA-4F23-BA8A-96875AD0A37D}" dt="2017-11-03T00:56:14.470" v="9"/>
        <pc:sldMkLst>
          <pc:docMk/>
          <pc:sldMk cId="1792905964" sldId="259"/>
        </pc:sldMkLst>
        <pc:spChg chg="mod ord">
          <ac:chgData name="Lisa Escobar" userId="1003BFFD9D27E8C7@LIVE.COM" providerId="AD" clId="Web-{8783731A-F5DA-4F23-BA8A-96875AD0A37D}" dt="2017-11-03T00:55:07.953" v="5"/>
          <ac:spMkLst>
            <pc:docMk/>
            <pc:sldMk cId="1792905964" sldId="259"/>
            <ac:spMk id="2" creationId="{00000000-0000-0000-0000-000000000000}"/>
          </ac:spMkLst>
        </pc:spChg>
        <pc:spChg chg="add del mod ord">
          <ac:chgData name="Lisa Escobar" userId="1003BFFD9D27E8C7@LIVE.COM" providerId="AD" clId="Web-{8783731A-F5DA-4F23-BA8A-96875AD0A37D}" dt="2017-11-03T00:55:07.953" v="5"/>
          <ac:spMkLst>
            <pc:docMk/>
            <pc:sldMk cId="1792905964" sldId="259"/>
            <ac:spMk id="4" creationId="{88559AE1-990B-472F-9B51-84A8D206632A}"/>
          </ac:spMkLst>
        </pc:spChg>
        <pc:picChg chg="add del mod">
          <ac:chgData name="Lisa Escobar" userId="1003BFFD9D27E8C7@LIVE.COM" providerId="AD" clId="Web-{8783731A-F5DA-4F23-BA8A-96875AD0A37D}" dt="2017-11-03T00:56:14.470" v="9"/>
          <ac:picMkLst>
            <pc:docMk/>
            <pc:sldMk cId="1792905964" sldId="259"/>
            <ac:picMk id="5" creationId="{82402763-AB1C-4E8B-81BE-28A43ACAD0B9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2A2C10-8C9F-9B42-9862-A5B84F1CAB8B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B91E2F-405C-1745-A228-A66B56F3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0126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6924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3854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0778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7705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4631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1556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8480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5404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838200" y="2766225"/>
            <a:ext cx="10515600" cy="1325563"/>
          </a:xfrm>
        </p:spPr>
        <p:txBody>
          <a:bodyPr anchor="ctr"/>
          <a:lstStyle/>
          <a:p>
            <a:r>
              <a:rPr lang="en-US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334125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with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2 Column Bullet List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028700" y="1938133"/>
            <a:ext cx="10225088" cy="4288536"/>
          </a:xfrm>
          <a:prstGeom prst="rect">
            <a:avLst/>
          </a:prstGeom>
        </p:spPr>
        <p:txBody>
          <a:bodyPr numCol="2" spcCol="457200"/>
          <a:lstStyle>
            <a:lvl1pPr marL="292698" marR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Pct val="125000"/>
              <a:buFont typeface="Arial"/>
              <a:buChar char="•"/>
              <a:tabLst/>
              <a:defRPr lang="en-US" b="0" i="0" baseline="0" smtClean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  <a:lvl2pPr marL="292698" indent="-292698">
              <a:lnSpc>
                <a:spcPct val="112000"/>
              </a:lnSpc>
              <a:spcAft>
                <a:spcPts val="3400"/>
              </a:spcAft>
              <a:defRPr sz="2400" b="0" i="0">
                <a:solidFill>
                  <a:srgbClr val="404145"/>
                </a:solidFill>
                <a:latin typeface="Avenir Book" charset="0"/>
                <a:ea typeface="Avenir Book" charset="0"/>
                <a:cs typeface="Avenir Book" charset="0"/>
              </a:defRPr>
            </a:lvl2pPr>
          </a:lstStyle>
          <a:p>
            <a:pPr lvl="0"/>
            <a:r>
              <a:rPr lang="en-US" dirty="0"/>
              <a:t>Bullet item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34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Bullet item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34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Bullet item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34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Bullet item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34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Bullet item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34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Bullet item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34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Bullet item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34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Bullet item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34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Bullet item</a:t>
            </a:r>
          </a:p>
          <a:p>
            <a:pPr lvl="0"/>
            <a:r>
              <a:rPr lang="en-US" dirty="0"/>
              <a:t>Bullet item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Comparison with Sub-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Comparison Bullets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028701" y="1943100"/>
            <a:ext cx="4802257" cy="428853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SzPct val="125000"/>
              <a:buNone/>
              <a:defRPr b="1" i="0" baseline="0">
                <a:solidFill>
                  <a:srgbClr val="31323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  <a:lvl2pPr marL="292698" indent="-292698">
              <a:lnSpc>
                <a:spcPct val="112000"/>
              </a:lnSpc>
              <a:spcBef>
                <a:spcPts val="0"/>
              </a:spcBef>
              <a:spcAft>
                <a:spcPts val="2400"/>
              </a:spcAft>
              <a:buSzPct val="125000"/>
              <a:defRPr b="0" i="0" baseline="0">
                <a:solidFill>
                  <a:srgbClr val="313235"/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</a:lstStyle>
          <a:p>
            <a:pPr lvl="0"/>
            <a:r>
              <a:rPr lang="en-US" dirty="0"/>
              <a:t>Short Sub-title Goes Here</a:t>
            </a:r>
          </a:p>
          <a:p>
            <a:pPr lvl="1"/>
            <a:r>
              <a:rPr lang="en-US" dirty="0"/>
              <a:t>Bullet item</a:t>
            </a:r>
          </a:p>
          <a:p>
            <a:pPr lvl="1"/>
            <a:r>
              <a:rPr lang="en-US" dirty="0"/>
              <a:t>Bullet item</a:t>
            </a:r>
          </a:p>
          <a:p>
            <a:pPr lvl="1"/>
            <a:r>
              <a:rPr lang="en-US" dirty="0"/>
              <a:t>Bullet item</a:t>
            </a:r>
          </a:p>
          <a:p>
            <a:pPr lvl="1"/>
            <a:r>
              <a:rPr lang="en-US" dirty="0"/>
              <a:t>Bullet item</a:t>
            </a:r>
          </a:p>
          <a:p>
            <a:pPr lvl="1"/>
            <a:r>
              <a:rPr lang="en-US" dirty="0"/>
              <a:t>Bullet item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6345314" y="1943100"/>
            <a:ext cx="4802257" cy="428853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SzPct val="125000"/>
              <a:buNone/>
              <a:defRPr b="1" i="0" baseline="0">
                <a:solidFill>
                  <a:srgbClr val="31323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  <a:lvl2pPr marL="292698" indent="-292698">
              <a:lnSpc>
                <a:spcPct val="112000"/>
              </a:lnSpc>
              <a:spcBef>
                <a:spcPts val="0"/>
              </a:spcBef>
              <a:spcAft>
                <a:spcPts val="2400"/>
              </a:spcAft>
              <a:buSzPct val="125000"/>
              <a:defRPr b="0" i="0">
                <a:solidFill>
                  <a:srgbClr val="313235"/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</a:lstStyle>
          <a:p>
            <a:pPr lvl="0"/>
            <a:r>
              <a:rPr lang="en-US" dirty="0"/>
              <a:t>Short Sub-title Goes Here</a:t>
            </a:r>
          </a:p>
          <a:p>
            <a:pPr lvl="1"/>
            <a:r>
              <a:rPr lang="en-US" dirty="0"/>
              <a:t>Bullet item</a:t>
            </a:r>
          </a:p>
          <a:p>
            <a:pPr lvl="1"/>
            <a:r>
              <a:rPr lang="en-US" dirty="0"/>
              <a:t>Bullet item</a:t>
            </a:r>
          </a:p>
          <a:p>
            <a:pPr lvl="1"/>
            <a:r>
              <a:rPr lang="en-US" dirty="0"/>
              <a:t>Bullet item</a:t>
            </a:r>
          </a:p>
          <a:p>
            <a:pPr lvl="1"/>
            <a:r>
              <a:rPr lang="en-US" dirty="0"/>
              <a:t>Bullet item</a:t>
            </a:r>
          </a:p>
          <a:p>
            <a:pPr lvl="1"/>
            <a:r>
              <a:rPr lang="en-US" dirty="0"/>
              <a:t>Bullet item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with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Bullets With Icon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028700" y="1938133"/>
            <a:ext cx="5981700" cy="4288536"/>
          </a:xfrm>
          <a:prstGeom prst="rect">
            <a:avLst/>
          </a:prstGeom>
        </p:spPr>
        <p:txBody>
          <a:bodyPr/>
          <a:lstStyle>
            <a:lvl1pPr marL="292698" marR="0" indent="-292698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800"/>
              </a:spcAft>
              <a:buClrTx/>
              <a:buSzPct val="125000"/>
              <a:buFont typeface="Arial"/>
              <a:buChar char="•"/>
              <a:tabLst/>
              <a:defRPr lang="en-US" b="0" i="0" baseline="0" smtClean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  <a:lvl2pPr marL="292698" indent="-292698">
              <a:lnSpc>
                <a:spcPct val="112000"/>
              </a:lnSpc>
              <a:spcAft>
                <a:spcPts val="3400"/>
              </a:spcAft>
              <a:defRPr sz="2400" b="0" i="0">
                <a:solidFill>
                  <a:srgbClr val="404145"/>
                </a:solidFill>
                <a:latin typeface="Avenir Book" charset="0"/>
                <a:ea typeface="Avenir Book" charset="0"/>
                <a:cs typeface="Avenir Book" charset="0"/>
              </a:defRPr>
            </a:lvl2pPr>
          </a:lstStyle>
          <a:p>
            <a:pPr lvl="0"/>
            <a:r>
              <a:rPr lang="en-US" dirty="0"/>
              <a:t>This is a good slide to use if you have a vertical graphic or image</a:t>
            </a:r>
          </a:p>
          <a:p>
            <a:pPr lvl="0"/>
            <a:r>
              <a:rPr lang="en-US" dirty="0"/>
              <a:t>Can place bullet items on this side</a:t>
            </a:r>
          </a:p>
          <a:p>
            <a:pPr lvl="0"/>
            <a:r>
              <a:rPr lang="en-US" dirty="0"/>
              <a:t>And place the graphic, diagram or image to the right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354962" y="1938344"/>
            <a:ext cx="3898831" cy="4287837"/>
          </a:xfrm>
          <a:prstGeom prst="rect">
            <a:avLst/>
          </a:prstGeom>
        </p:spPr>
        <p:txBody>
          <a:bodyPr/>
          <a:lstStyle/>
          <a:p>
            <a:pPr lvl="0"/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B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Code Block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028700" y="1916596"/>
            <a:ext cx="10210800" cy="42672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None/>
              <a:defRPr sz="2100" b="0" i="0">
                <a:solidFill>
                  <a:srgbClr val="313235"/>
                </a:solidFill>
                <a:latin typeface="Source Code Pro" charset="0"/>
                <a:ea typeface="Source Code Pro" charset="0"/>
                <a:cs typeface="Source Code Pro" charset="0"/>
              </a:defRPr>
            </a:lvl1pPr>
            <a:lvl2pPr indent="-292698">
              <a:lnSpc>
                <a:spcPct val="112000"/>
              </a:lnSpc>
              <a:spcBef>
                <a:spcPts val="0"/>
              </a:spcBef>
              <a:spcAft>
                <a:spcPts val="2400"/>
              </a:spcAft>
              <a:buSzPct val="125000"/>
              <a:defRPr b="0" i="0">
                <a:solidFill>
                  <a:srgbClr val="404145"/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</a:lstStyle>
          <a:p>
            <a:pPr lvl="0"/>
            <a:r>
              <a:rPr lang="en-US" dirty="0"/>
              <a:t>if ($</a:t>
            </a:r>
            <a:r>
              <a:rPr lang="en-US" dirty="0" err="1"/>
              <a:t>var</a:t>
            </a:r>
            <a:r>
              <a:rPr lang="en-US" dirty="0"/>
              <a:t>==TRUE){</a:t>
            </a:r>
          </a:p>
          <a:p>
            <a:pPr lvl="0"/>
            <a:r>
              <a:rPr lang="en-US" dirty="0"/>
              <a:t>$</a:t>
            </a:r>
            <a:r>
              <a:rPr lang="en-US" dirty="0" err="1"/>
              <a:t>newVar</a:t>
            </a:r>
            <a:r>
              <a:rPr lang="en-US" dirty="0"/>
              <a:t> = "string";</a:t>
            </a:r>
          </a:p>
          <a:p>
            <a:pPr lvl="0"/>
            <a:r>
              <a:rPr lang="en-US" dirty="0"/>
              <a:t>}</a:t>
            </a:r>
          </a:p>
          <a:p>
            <a:pPr lvl="0"/>
            <a:r>
              <a:rPr lang="en-US" dirty="0"/>
              <a:t>/* Now how many lines of code is this? */</a:t>
            </a:r>
          </a:p>
          <a:p>
            <a:pPr lvl="0"/>
            <a:r>
              <a:rPr lang="en-US" dirty="0"/>
              <a:t>for (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100; </a:t>
            </a:r>
            <a:r>
              <a:rPr lang="en-US" dirty="0" err="1"/>
              <a:t>i</a:t>
            </a:r>
            <a:r>
              <a:rPr lang="en-US" dirty="0"/>
              <a:t>++)</a:t>
            </a:r>
          </a:p>
          <a:p>
            <a:pPr lvl="0"/>
            <a:r>
              <a:rPr lang="en-US" dirty="0"/>
              <a:t>{</a:t>
            </a:r>
          </a:p>
          <a:p>
            <a:pPr lvl="0"/>
            <a:r>
              <a:rPr lang="en-US" dirty="0"/>
              <a:t>    </a:t>
            </a:r>
            <a:r>
              <a:rPr lang="en-US" dirty="0" err="1"/>
              <a:t>printf</a:t>
            </a:r>
            <a:r>
              <a:rPr lang="en-US" dirty="0"/>
              <a:t>("hello");</a:t>
            </a:r>
          </a:p>
          <a:p>
            <a:pPr lvl="0"/>
            <a:r>
              <a:rPr lang="en-US" dirty="0"/>
              <a:t>}</a:t>
            </a:r>
          </a:p>
          <a:p>
            <a:pPr lvl="0"/>
            <a:r>
              <a:rPr lang="en-US" dirty="0"/>
              <a:t>&lt;div&gt;Don’t try &amp; fit too many lines of code&lt;/div&gt;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4" pos="708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for 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8665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Full Image</a:t>
            </a:r>
          </a:p>
        </p:txBody>
      </p:sp>
    </p:spTree>
    <p:extLst>
      <p:ext uri="{BB962C8B-B14F-4D97-AF65-F5344CB8AC3E}">
        <p14:creationId xmlns:p14="http://schemas.microsoft.com/office/powerpoint/2010/main" val="21349211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enter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0" hasCustomPrompt="1"/>
          </p:nvPr>
        </p:nvSpPr>
        <p:spPr>
          <a:xfrm>
            <a:off x="838200" y="685800"/>
            <a:ext cx="10477500" cy="5486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Image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685800"/>
            <a:ext cx="10477500" cy="5486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None/>
              <a:defRPr lang="en-US" sz="2100" b="0" i="0" smtClean="0">
                <a:effectLst/>
                <a:latin typeface="Source Code Pro" charset="0"/>
                <a:ea typeface="Source Code Pro" charset="0"/>
                <a:cs typeface="Source Code Pro" charset="0"/>
              </a:defRPr>
            </a:lvl1pPr>
          </a:lstStyle>
          <a:p>
            <a:pPr lvl="0"/>
            <a:r>
              <a:rPr lang="en-US" dirty="0"/>
              <a:t>if ($</a:t>
            </a:r>
            <a:r>
              <a:rPr lang="en-US" dirty="0" err="1"/>
              <a:t>var</a:t>
            </a:r>
            <a:r>
              <a:rPr lang="en-US" dirty="0"/>
              <a:t>==TRUE){</a:t>
            </a:r>
          </a:p>
          <a:p>
            <a:pPr lvl="0"/>
            <a:r>
              <a:rPr lang="en-US" dirty="0"/>
              <a:t>$</a:t>
            </a:r>
            <a:r>
              <a:rPr lang="en-US" dirty="0" err="1"/>
              <a:t>newVar</a:t>
            </a:r>
            <a:r>
              <a:rPr lang="en-US" dirty="0"/>
              <a:t> = "string";</a:t>
            </a:r>
          </a:p>
          <a:p>
            <a:pPr lvl="0"/>
            <a:r>
              <a:rPr lang="en-US" dirty="0"/>
              <a:t>}</a:t>
            </a:r>
          </a:p>
          <a:p>
            <a:pPr lvl="0"/>
            <a:r>
              <a:rPr lang="en-US" dirty="0"/>
              <a:t>/* Now how many lines of code is this? */</a:t>
            </a:r>
          </a:p>
          <a:p>
            <a:pPr lvl="0"/>
            <a:r>
              <a:rPr lang="en-US" dirty="0"/>
              <a:t>for (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100; </a:t>
            </a:r>
            <a:r>
              <a:rPr lang="en-US" dirty="0" err="1"/>
              <a:t>i</a:t>
            </a:r>
            <a:r>
              <a:rPr lang="en-US" dirty="0"/>
              <a:t>++)</a:t>
            </a:r>
          </a:p>
          <a:p>
            <a:pPr lvl="0"/>
            <a:r>
              <a:rPr lang="en-US" dirty="0"/>
              <a:t>{</a:t>
            </a:r>
          </a:p>
          <a:p>
            <a:pPr lvl="0"/>
            <a:r>
              <a:rPr lang="en-US" dirty="0"/>
              <a:t>    </a:t>
            </a:r>
            <a:r>
              <a:rPr lang="en-US" dirty="0" err="1"/>
              <a:t>printf</a:t>
            </a:r>
            <a:r>
              <a:rPr lang="en-US" dirty="0"/>
              <a:t>("hello");</a:t>
            </a:r>
          </a:p>
          <a:p>
            <a:pPr lvl="0"/>
            <a:r>
              <a:rPr lang="en-US" dirty="0"/>
              <a:t>}</a:t>
            </a:r>
          </a:p>
          <a:p>
            <a:pPr lvl="0"/>
            <a:r>
              <a:rPr lang="en-US" dirty="0"/>
              <a:t>&lt;div&gt;Don’t try &amp; fit too many lines of code&lt;/div&gt;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Table or Dia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313235"/>
                </a:solidFill>
              </a:defRPr>
            </a:lvl1pPr>
          </a:lstStyle>
          <a:p>
            <a:r>
              <a:rPr lang="en-US" dirty="0"/>
              <a:t>Table or Graphics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Stripe with Title for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Diagram or Images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76" y="2650600"/>
            <a:ext cx="9299448" cy="849347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446276" y="3466096"/>
            <a:ext cx="9299448" cy="88281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800" b="0" i="0" baseline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Single line subtitle or sentence</a:t>
            </a:r>
          </a:p>
        </p:txBody>
      </p:sp>
    </p:spTree>
    <p:extLst>
      <p:ext uri="{BB962C8B-B14F-4D97-AF65-F5344CB8AC3E}">
        <p14:creationId xmlns:p14="http://schemas.microsoft.com/office/powerpoint/2010/main" val="108522090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Title and Sub-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935896" y="2650600"/>
            <a:ext cx="6809828" cy="849347"/>
          </a:xfrm>
        </p:spPr>
        <p:txBody>
          <a:bodyPr/>
          <a:lstStyle>
            <a:lvl1pPr algn="l">
              <a:defRPr sz="5000">
                <a:solidFill>
                  <a:srgbClr val="313235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935896" y="3450054"/>
            <a:ext cx="6809828" cy="88281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800" b="0" i="0" baseline="0">
                <a:solidFill>
                  <a:srgbClr val="313235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Short Subtitle Here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2373038" y="2738025"/>
            <a:ext cx="1430338" cy="1523841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/>
              <a:t>Icon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Title and Defin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736042" y="1707409"/>
            <a:ext cx="9778315" cy="4611757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b="0" i="0" smtClean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Quam id </a:t>
            </a:r>
            <a:r>
              <a:rPr lang="en-US" dirty="0" err="1"/>
              <a:t>quidem</a:t>
            </a:r>
            <a:r>
              <a:rPr lang="en-US" dirty="0"/>
              <a:t> </a:t>
            </a:r>
            <a:r>
              <a:rPr lang="en-US" dirty="0" err="1"/>
              <a:t>licebit</a:t>
            </a:r>
            <a:r>
              <a:rPr lang="en-US" dirty="0"/>
              <a:t> </a:t>
            </a:r>
            <a:r>
              <a:rPr lang="en-US" dirty="0" err="1"/>
              <a:t>iis</a:t>
            </a:r>
            <a:r>
              <a:rPr lang="en-US" dirty="0"/>
              <a:t> </a:t>
            </a:r>
            <a:r>
              <a:rPr lang="en-US" dirty="0" err="1"/>
              <a:t>existimare</a:t>
            </a:r>
            <a:r>
              <a:rPr lang="en-US" dirty="0"/>
              <a:t>, qui </a:t>
            </a:r>
            <a:r>
              <a:rPr lang="en-US" dirty="0" err="1"/>
              <a:t>legerint</a:t>
            </a:r>
            <a:r>
              <a:rPr lang="en-US" dirty="0"/>
              <a:t>. </a:t>
            </a:r>
            <a:r>
              <a:rPr lang="en-US" dirty="0" err="1"/>
              <a:t>Putabam</a:t>
            </a:r>
            <a:r>
              <a:rPr lang="en-US" dirty="0"/>
              <a:t> </a:t>
            </a:r>
            <a:r>
              <a:rPr lang="en-US" dirty="0" err="1"/>
              <a:t>equidem</a:t>
            </a:r>
            <a:r>
              <a:rPr lang="en-US" dirty="0"/>
              <a:t> </a:t>
            </a:r>
            <a:r>
              <a:rPr lang="en-US" dirty="0" err="1"/>
              <a:t>satis</a:t>
            </a:r>
            <a:r>
              <a:rPr lang="en-US" dirty="0"/>
              <a:t>, </a:t>
            </a:r>
            <a:r>
              <a:rPr lang="en-US" dirty="0" err="1"/>
              <a:t>inquit</a:t>
            </a:r>
            <a:r>
              <a:rPr lang="en-US" dirty="0"/>
              <a:t>, me </a:t>
            </a:r>
            <a:r>
              <a:rPr lang="en-US" dirty="0" err="1"/>
              <a:t>dixisse</a:t>
            </a:r>
            <a:r>
              <a:rPr lang="en-US" dirty="0"/>
              <a:t>. </a:t>
            </a:r>
            <a:r>
              <a:rPr lang="en-US" dirty="0" err="1"/>
              <a:t>Eaedem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utilitates</a:t>
            </a:r>
            <a:r>
              <a:rPr lang="en-US" dirty="0"/>
              <a:t> </a:t>
            </a:r>
            <a:r>
              <a:rPr lang="en-US" dirty="0" err="1"/>
              <a:t>poterunt</a:t>
            </a:r>
            <a:r>
              <a:rPr lang="en-US" dirty="0"/>
              <a:t> </a:t>
            </a:r>
            <a:r>
              <a:rPr lang="en-US" dirty="0" err="1"/>
              <a:t>eas</a:t>
            </a:r>
            <a:r>
              <a:rPr lang="en-US" dirty="0"/>
              <a:t> </a:t>
            </a:r>
            <a:r>
              <a:rPr lang="en-US" dirty="0" err="1"/>
              <a:t>labefactare</a:t>
            </a:r>
            <a:r>
              <a:rPr lang="en-US" dirty="0"/>
              <a:t> </a:t>
            </a:r>
            <a:r>
              <a:rPr lang="en-US" dirty="0" err="1"/>
              <a:t>atque</a:t>
            </a:r>
            <a:r>
              <a:rPr lang="en-US" dirty="0"/>
              <a:t> </a:t>
            </a:r>
            <a:r>
              <a:rPr lang="en-US" dirty="0" err="1"/>
              <a:t>pervertere</a:t>
            </a:r>
            <a:r>
              <a:rPr lang="en-US" dirty="0"/>
              <a:t>. Nemo </a:t>
            </a:r>
            <a:r>
              <a:rPr lang="en-US" dirty="0" err="1"/>
              <a:t>igitur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beatus</a:t>
            </a:r>
            <a:r>
              <a:rPr lang="en-US" dirty="0"/>
              <a:t> </a:t>
            </a:r>
            <a:r>
              <a:rPr lang="en-US" dirty="0" err="1"/>
              <a:t>potest</a:t>
            </a:r>
            <a:r>
              <a:rPr lang="en-US" dirty="0"/>
              <a:t>.</a:t>
            </a:r>
          </a:p>
          <a:p>
            <a:pPr marL="0" marR="0" lvl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 err="1"/>
              <a:t>Putabam</a:t>
            </a:r>
            <a:r>
              <a:rPr lang="en-US" dirty="0"/>
              <a:t>, me </a:t>
            </a:r>
            <a:r>
              <a:rPr lang="en-US" dirty="0" err="1"/>
              <a:t>dixisse</a:t>
            </a:r>
            <a:r>
              <a:rPr lang="en-US" dirty="0"/>
              <a:t>. </a:t>
            </a:r>
            <a:r>
              <a:rPr lang="en-US" dirty="0" err="1"/>
              <a:t>Eaedem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utilitates</a:t>
            </a:r>
            <a:r>
              <a:rPr lang="en-US" dirty="0"/>
              <a:t> </a:t>
            </a:r>
            <a:r>
              <a:rPr lang="en-US" dirty="0" err="1"/>
              <a:t>poterunt</a:t>
            </a:r>
            <a:r>
              <a:rPr lang="en-US" dirty="0"/>
              <a:t> </a:t>
            </a:r>
            <a:r>
              <a:rPr lang="en-US" dirty="0" err="1"/>
              <a:t>eas</a:t>
            </a:r>
            <a:r>
              <a:rPr lang="en-US" dirty="0"/>
              <a:t> </a:t>
            </a:r>
            <a:r>
              <a:rPr lang="en-US" dirty="0" err="1"/>
              <a:t>labefactare</a:t>
            </a:r>
            <a:r>
              <a:rPr lang="en-US" dirty="0"/>
              <a:t> </a:t>
            </a:r>
            <a:r>
              <a:rPr lang="en-US" dirty="0" err="1"/>
              <a:t>atque</a:t>
            </a:r>
            <a:r>
              <a:rPr lang="en-US" dirty="0"/>
              <a:t> </a:t>
            </a:r>
            <a:r>
              <a:rPr lang="en-US" dirty="0" err="1"/>
              <a:t>pervertere</a:t>
            </a:r>
            <a:r>
              <a:rPr lang="en-US" dirty="0"/>
              <a:t>. </a:t>
            </a:r>
            <a:r>
              <a:rPr lang="en-US" dirty="0" err="1"/>
              <a:t>igitur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beatus</a:t>
            </a:r>
            <a:r>
              <a:rPr lang="en-US" dirty="0"/>
              <a:t> </a:t>
            </a:r>
            <a:r>
              <a:rPr lang="en-US" dirty="0" err="1"/>
              <a:t>potest</a:t>
            </a:r>
            <a:r>
              <a:rPr lang="en-US" dirty="0"/>
              <a:t>. Nemo </a:t>
            </a:r>
            <a:r>
              <a:rPr lang="en-US" dirty="0" err="1"/>
              <a:t>igitur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beatus</a:t>
            </a:r>
            <a:r>
              <a:rPr lang="en-US" dirty="0"/>
              <a:t> </a:t>
            </a:r>
            <a:r>
              <a:rPr lang="en-US" dirty="0" err="1"/>
              <a:t>potest</a:t>
            </a:r>
            <a:r>
              <a:rPr lang="en-US" dirty="0"/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6036" y="446632"/>
            <a:ext cx="10515600" cy="1325563"/>
          </a:xfrm>
        </p:spPr>
        <p:txBody>
          <a:bodyPr/>
          <a:lstStyle>
            <a:lvl1pPr algn="l">
              <a:defRPr sz="4500">
                <a:solidFill>
                  <a:srgbClr val="31323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1" hasCustomPrompt="1"/>
          </p:nvPr>
        </p:nvSpPr>
        <p:spPr>
          <a:xfrm>
            <a:off x="723900" y="609600"/>
            <a:ext cx="876300" cy="8763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Icon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" grpId="0"/>
      <p:bldP spid="7" grpId="0"/>
    </p:bldLst>
  </p:timing>
  <p:extLst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Title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736042" y="1707409"/>
            <a:ext cx="9778315" cy="4611757"/>
          </a:xfrm>
          <a:prstGeom prst="rect">
            <a:avLst/>
          </a:prstGeom>
        </p:spPr>
        <p:txBody>
          <a:bodyPr anchor="t"/>
          <a:lstStyle>
            <a:lvl1pPr marL="292698" marR="0" indent="-292698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800"/>
              </a:spcAft>
              <a:buClrTx/>
              <a:buSzPct val="125000"/>
              <a:buFont typeface="Arial" charset="0"/>
              <a:buChar char="•"/>
              <a:tabLst/>
              <a:defRPr lang="en-US" b="0" i="0" smtClean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Quamquam</a:t>
            </a:r>
            <a:r>
              <a:rPr lang="en-US" dirty="0"/>
              <a:t> id. </a:t>
            </a:r>
            <a:r>
              <a:rPr lang="en-US" dirty="0" err="1"/>
              <a:t>Eaedem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utilitates</a:t>
            </a:r>
            <a:r>
              <a:rPr lang="en-US" dirty="0"/>
              <a:t> </a:t>
            </a:r>
            <a:r>
              <a:rPr lang="en-US" dirty="0" err="1"/>
              <a:t>poterunt</a:t>
            </a:r>
            <a:r>
              <a:rPr lang="en-US" dirty="0"/>
              <a:t> </a:t>
            </a:r>
            <a:r>
              <a:rPr lang="en-US" dirty="0" err="1"/>
              <a:t>eas</a:t>
            </a:r>
            <a:endParaRPr lang="en-US" dirty="0"/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Pct val="125000"/>
              <a:buFont typeface="Arial" charset="0"/>
              <a:buChar char="•"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Quamquam</a:t>
            </a:r>
            <a:r>
              <a:rPr lang="en-US" dirty="0"/>
              <a:t> id. </a:t>
            </a:r>
            <a:r>
              <a:rPr lang="en-US" dirty="0" err="1"/>
              <a:t>Eaedem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utilitates</a:t>
            </a:r>
            <a:r>
              <a:rPr lang="en-US" dirty="0"/>
              <a:t> </a:t>
            </a:r>
            <a:r>
              <a:rPr lang="en-US" dirty="0" err="1"/>
              <a:t>poterunt</a:t>
            </a:r>
            <a:r>
              <a:rPr lang="en-US" dirty="0"/>
              <a:t> </a:t>
            </a:r>
            <a:r>
              <a:rPr lang="en-US" dirty="0" err="1"/>
              <a:t>eas</a:t>
            </a:r>
            <a:endParaRPr lang="en-US" dirty="0"/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Pct val="125000"/>
              <a:buFont typeface="Arial" charset="0"/>
              <a:buChar char="•"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Quamquam</a:t>
            </a:r>
            <a:r>
              <a:rPr lang="en-US" dirty="0"/>
              <a:t> id. </a:t>
            </a:r>
            <a:r>
              <a:rPr lang="en-US" dirty="0" err="1"/>
              <a:t>Eaedem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utilitates</a:t>
            </a:r>
            <a:r>
              <a:rPr lang="en-US" dirty="0"/>
              <a:t> </a:t>
            </a:r>
            <a:r>
              <a:rPr lang="en-US" dirty="0" err="1"/>
              <a:t>poterunt</a:t>
            </a:r>
            <a:r>
              <a:rPr lang="en-US" dirty="0"/>
              <a:t> </a:t>
            </a:r>
            <a:r>
              <a:rPr lang="en-US" dirty="0" err="1"/>
              <a:t>eas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6036" y="446632"/>
            <a:ext cx="10515600" cy="1325563"/>
          </a:xfrm>
        </p:spPr>
        <p:txBody>
          <a:bodyPr/>
          <a:lstStyle>
            <a:lvl1pPr algn="l">
              <a:defRPr sz="4500">
                <a:solidFill>
                  <a:srgbClr val="31323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1" hasCustomPrompt="1"/>
          </p:nvPr>
        </p:nvSpPr>
        <p:spPr>
          <a:xfrm>
            <a:off x="723900" y="609600"/>
            <a:ext cx="876300" cy="8763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Icon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" grpId="0"/>
      <p:bldP spid="7" grpId="0"/>
    </p:bldLst>
  </p:timing>
  <p:extLst>
    <p:ext uri="{DCECCB84-F9BA-43D5-87BE-67443E8EF086}">
      <p15:sldGuideLst xmlns:p15="http://schemas.microsoft.com/office/powerpoint/2012/main"/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Left Text and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535064" y="723899"/>
            <a:ext cx="4248979" cy="5504688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  <a:p>
            <a:pPr marL="0" marR="0" lvl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utilitates</a:t>
            </a:r>
            <a:r>
              <a:rPr lang="en-US" dirty="0"/>
              <a:t> </a:t>
            </a:r>
            <a:r>
              <a:rPr lang="en-US" dirty="0" err="1"/>
              <a:t>poterunt</a:t>
            </a:r>
            <a:r>
              <a:rPr lang="en-US" dirty="0"/>
              <a:t> </a:t>
            </a:r>
            <a:r>
              <a:rPr lang="en-US" dirty="0" err="1"/>
              <a:t>eas</a:t>
            </a:r>
            <a:endParaRPr lang="en-US" dirty="0"/>
          </a:p>
          <a:p>
            <a:pPr marL="0" marR="0" lvl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5448300" y="0"/>
            <a:ext cx="6743700" cy="6858000"/>
          </a:xfrm>
          <a:prstGeom prst="rect">
            <a:avLst/>
          </a:prstGeom>
        </p:spPr>
        <p:txBody>
          <a:bodyPr/>
          <a:lstStyle>
            <a:lvl1pPr marL="228671" marR="0" indent="-228671" algn="l" defTabSz="914676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lvl1pPr>
          </a:lstStyle>
          <a:p>
            <a:r>
              <a:rPr lang="en-US"/>
              <a:t>Image or Diagram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Left Title, Text and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535064" y="1614644"/>
            <a:ext cx="4248979" cy="4611757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  <a:p>
            <a:pPr marL="0" marR="0" lvl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utilitates</a:t>
            </a:r>
            <a:r>
              <a:rPr lang="en-US" dirty="0"/>
              <a:t> </a:t>
            </a:r>
            <a:r>
              <a:rPr lang="en-US" dirty="0" err="1"/>
              <a:t>poterunt</a:t>
            </a:r>
            <a:r>
              <a:rPr lang="en-US" dirty="0"/>
              <a:t> </a:t>
            </a:r>
            <a:r>
              <a:rPr lang="en-US" dirty="0" err="1"/>
              <a:t>eas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Short Title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5448300" y="0"/>
            <a:ext cx="6743700" cy="6858000"/>
          </a:xfrm>
          <a:prstGeom prst="rect">
            <a:avLst/>
          </a:prstGeom>
        </p:spPr>
        <p:txBody>
          <a:bodyPr/>
          <a:lstStyle>
            <a:lvl1pPr marL="228671" marR="0" indent="-228671" algn="l" defTabSz="914676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lvl1pPr>
          </a:lstStyle>
          <a:p>
            <a:r>
              <a:rPr lang="en-US"/>
              <a:t>Image or Diagram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Left Title, Bullets and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535064" y="1614644"/>
            <a:ext cx="4248979" cy="4611757"/>
          </a:xfrm>
          <a:prstGeom prst="rect">
            <a:avLst/>
          </a:prstGeom>
        </p:spPr>
        <p:txBody>
          <a:bodyPr anchor="t"/>
          <a:lstStyle>
            <a:lvl1pPr marL="292698" marR="0" indent="-292698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 charset="0"/>
              <a:buChar char="•"/>
              <a:tabLst/>
              <a:defRPr lang="en-US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/>
              <a:t>Lorem ipsum dolor sit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Short Title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5448300" y="0"/>
            <a:ext cx="6743700" cy="6858000"/>
          </a:xfrm>
          <a:prstGeom prst="rect">
            <a:avLst/>
          </a:prstGeom>
        </p:spPr>
        <p:txBody>
          <a:bodyPr/>
          <a:lstStyle>
            <a:lvl1pPr marL="228671" marR="0" indent="-228671" algn="l" defTabSz="914676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lvl1pPr>
          </a:lstStyle>
          <a:p>
            <a:r>
              <a:rPr lang="en-US"/>
              <a:t>Image or Diagram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Right Text and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7343362" y="723900"/>
            <a:ext cx="4248978" cy="5502501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  <a:p>
            <a:pPr marL="0" marR="0" lvl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 </a:t>
            </a:r>
            <a:r>
              <a:rPr lang="en-US" err="1"/>
              <a:t>utilitates</a:t>
            </a:r>
            <a:r>
              <a:rPr lang="en-US"/>
              <a:t> </a:t>
            </a:r>
            <a:r>
              <a:rPr lang="en-US" err="1"/>
              <a:t>poterunt</a:t>
            </a:r>
            <a:r>
              <a:rPr lang="en-US"/>
              <a:t> </a:t>
            </a:r>
            <a:r>
              <a:rPr lang="en-US" err="1"/>
              <a:t>eas</a:t>
            </a:r>
            <a:endParaRPr lang="en-US"/>
          </a:p>
          <a:p>
            <a:pPr marL="0" marR="0" lvl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endParaRPr lang="en-US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6743700" cy="6858000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Image or Diagram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Right Title, Text and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7343362" y="1614644"/>
            <a:ext cx="4248978" cy="4611757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  <a:p>
            <a:pPr marL="0" marR="0" lvl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utilitates</a:t>
            </a:r>
            <a:r>
              <a:rPr lang="en-US" dirty="0"/>
              <a:t> </a:t>
            </a:r>
            <a:r>
              <a:rPr lang="en-US" dirty="0" err="1"/>
              <a:t>poterunt</a:t>
            </a:r>
            <a:r>
              <a:rPr lang="en-US" dirty="0"/>
              <a:t> </a:t>
            </a:r>
            <a:r>
              <a:rPr lang="en-US" dirty="0" err="1"/>
              <a:t>eas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Short Title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6743700" cy="6858000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Image or Diagram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Right Title, Bullets and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7343362" y="1614644"/>
            <a:ext cx="4248978" cy="4611757"/>
          </a:xfrm>
          <a:prstGeom prst="rect">
            <a:avLst/>
          </a:prstGeom>
        </p:spPr>
        <p:txBody>
          <a:bodyPr anchor="t"/>
          <a:lstStyle>
            <a:lvl1pPr marL="292698" marR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 charset="0"/>
              <a:buChar char="•"/>
              <a:tabLst/>
              <a:defRPr lang="en-US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/>
              <a:t>Lorem ipsum dolor sit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Short Title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67437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Image or Diagram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Top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6"/>
            <a:ext cx="12192000" cy="4518991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Image or Diagram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876300" y="4929810"/>
            <a:ext cx="10439400" cy="1470990"/>
          </a:xfrm>
          <a:prstGeom prst="rect">
            <a:avLst/>
          </a:prstGeom>
        </p:spPr>
        <p:txBody>
          <a:bodyPr anchor="ctr"/>
          <a:lstStyle>
            <a:lvl1pPr marL="0" marR="0" indent="0" algn="ctr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Lin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446276" y="2977084"/>
            <a:ext cx="9299448" cy="88281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800" b="0" i="0" baseline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Single line subtitle or phrase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top (3) with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762000" y="410817"/>
            <a:ext cx="2781300" cy="3094384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Image or icon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64268" y="5532790"/>
            <a:ext cx="2879032" cy="894521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sz="2400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endParaRPr lang="en-US" dirty="0"/>
          </a:p>
        </p:txBody>
      </p:sp>
      <p:sp>
        <p:nvSpPr>
          <p:cNvPr id="6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4686300" y="410817"/>
            <a:ext cx="2781300" cy="3094384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Image or icon</a:t>
            </a:r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8610600" y="410817"/>
            <a:ext cx="2781300" cy="3094384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Image or icon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682488" y="5042285"/>
            <a:ext cx="2860812" cy="596521"/>
          </a:xfrm>
          <a:prstGeom prst="rect">
            <a:avLst/>
          </a:prstGeom>
        </p:spPr>
        <p:txBody>
          <a:bodyPr/>
          <a:lstStyle>
            <a:lvl1pPr>
              <a:defRPr sz="3400" b="1" i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Title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588568" y="5532790"/>
            <a:ext cx="2879032" cy="894521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sz="2400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8512868" y="5532790"/>
            <a:ext cx="2879032" cy="894521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sz="2400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endParaRPr lang="en-US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4615072" y="4966261"/>
            <a:ext cx="2879032" cy="553277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sz="3400" b="1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8539372" y="4966261"/>
            <a:ext cx="2879032" cy="553277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sz="3400" b="1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13" name="Oval 12"/>
          <p:cNvSpPr>
            <a:spLocks noChangeAspect="1"/>
          </p:cNvSpPr>
          <p:nvPr userDrawn="1"/>
        </p:nvSpPr>
        <p:spPr>
          <a:xfrm>
            <a:off x="762000" y="4137244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3132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4" name="Oval 13"/>
          <p:cNvSpPr>
            <a:spLocks noChangeAspect="1"/>
          </p:cNvSpPr>
          <p:nvPr userDrawn="1"/>
        </p:nvSpPr>
        <p:spPr>
          <a:xfrm>
            <a:off x="4686300" y="4161013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3132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5" name="Oval 14"/>
          <p:cNvSpPr>
            <a:spLocks noChangeAspect="1"/>
          </p:cNvSpPr>
          <p:nvPr userDrawn="1"/>
        </p:nvSpPr>
        <p:spPr>
          <a:xfrm>
            <a:off x="8610600" y="4175101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3132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895778" y="4276030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313235"/>
                </a:solidFill>
                <a:latin typeface="Avenir Heavy" charset="0"/>
                <a:ea typeface="Avenir Heavy" charset="0"/>
                <a:cs typeface="Avenir Heavy" charset="0"/>
              </a:defRPr>
            </a:lvl1pPr>
          </a:lstStyle>
          <a:p>
            <a:pPr lvl="0"/>
            <a:r>
              <a:rPr lang="en-US"/>
              <a:t>1</a:t>
            </a:r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4833330" y="4276030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313235"/>
                </a:solidFill>
                <a:latin typeface="Avenir Heavy" charset="0"/>
                <a:ea typeface="Avenir Heavy" charset="0"/>
                <a:cs typeface="Avenir Heavy" charset="0"/>
              </a:defRPr>
            </a:lvl1pPr>
          </a:lstStyle>
          <a:p>
            <a:pPr lvl="0"/>
            <a:r>
              <a:rPr lang="en-US"/>
              <a:t>2</a:t>
            </a:r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8744378" y="4276030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313235"/>
                </a:solidFill>
                <a:latin typeface="Avenir Heavy" charset="0"/>
                <a:ea typeface="Avenir Heavy" charset="0"/>
                <a:cs typeface="Avenir Heavy" charset="0"/>
              </a:defRPr>
            </a:lvl1pPr>
          </a:lstStyle>
          <a:p>
            <a:pPr lvl="0"/>
            <a:r>
              <a:rPr lang="en-US"/>
              <a:t>3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Numbered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975409" y="1725348"/>
            <a:ext cx="8241195" cy="726306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Short Title Goes Here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870713" y="954158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0077B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/>
              <a:t>1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1010485" y="2590800"/>
            <a:ext cx="10171043" cy="2922104"/>
          </a:xfrm>
          <a:prstGeom prst="rect">
            <a:avLst/>
          </a:prstGeom>
        </p:spPr>
        <p:txBody>
          <a:bodyPr/>
          <a:lstStyle>
            <a:lvl1pPr marL="0" marR="0" indent="0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sz="2400" b="0" i="0" smtClean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marL="0" marR="0" lvl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This is useful for a larger amount of text, for example when a more complicated definition won’t fit on a 2-up or 3-up card slide. This is useful for a larger amount of text, for example when a more complicated definition won’t fit on a 2-up or 3-up card slide. This is useful for a larger amount of text, for example when a 3-up card slide. This is useful for a larger amount of text, for example when a 3-up card slide.</a:t>
            </a:r>
          </a:p>
        </p:txBody>
      </p:sp>
    </p:spTree>
    <p:extLst>
      <p:ext uri="{BB962C8B-B14F-4D97-AF65-F5344CB8AC3E}">
        <p14:creationId xmlns:p14="http://schemas.microsoft.com/office/powerpoint/2010/main" val="128184761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Numbered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928730" y="954158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0077B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/>
              <a:t>1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795130" y="2590800"/>
            <a:ext cx="4744280" cy="2922104"/>
          </a:xfrm>
          <a:prstGeom prst="rect">
            <a:avLst/>
          </a:prstGeom>
        </p:spPr>
        <p:txBody>
          <a:bodyPr/>
          <a:lstStyle>
            <a:lvl1pPr marL="0" marR="0" indent="0" algn="l" defTabSz="914676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sz="2400" b="0" i="0" smtClean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marL="0" marR="0" lvl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.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8812695" y="954158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0077B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/>
              <a:t>2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665842" y="2590800"/>
            <a:ext cx="4744280" cy="2922104"/>
          </a:xfrm>
          <a:prstGeom prst="rect">
            <a:avLst/>
          </a:prstGeom>
        </p:spPr>
        <p:txBody>
          <a:bodyPr/>
          <a:lstStyle>
            <a:lvl1pPr marL="0" marR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sz="2400" b="0" i="0" smtClean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marL="0" marR="0" lvl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Short Title Goes Here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6665914" y="1646238"/>
            <a:ext cx="4743450" cy="914400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3400" b="1" i="0">
                <a:solidFill>
                  <a:srgbClr val="31323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 dirty="0"/>
              <a:t>Short Title Goes Here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Numbered (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006774" y="938120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0077B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787644" y="2590800"/>
            <a:ext cx="2902226" cy="2922104"/>
          </a:xfrm>
          <a:prstGeom prst="rect">
            <a:avLst/>
          </a:prstGeom>
        </p:spPr>
        <p:txBody>
          <a:bodyPr/>
          <a:lstStyle>
            <a:lvl1pPr marL="0" marR="0" indent="0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sz="2400" b="0" i="0" smtClean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marL="0" marR="0" lvl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5864018" y="938120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0077B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/>
              <a:t>2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46676" y="2590800"/>
            <a:ext cx="2898648" cy="2922104"/>
          </a:xfrm>
          <a:prstGeom prst="rect">
            <a:avLst/>
          </a:prstGeom>
        </p:spPr>
        <p:txBody>
          <a:bodyPr/>
          <a:lstStyle>
            <a:lvl1pPr marL="0" marR="0" indent="0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sz="2400" b="0" i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marL="0" marR="0" lvl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787643" y="1645838"/>
            <a:ext cx="2898648" cy="914573"/>
          </a:xfrm>
        </p:spPr>
        <p:txBody>
          <a:bodyPr/>
          <a:lstStyle/>
          <a:p>
            <a:r>
              <a:rPr lang="en-US" dirty="0"/>
              <a:t>1-2 Words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4646676" y="1646238"/>
            <a:ext cx="2898648" cy="914400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3400" b="1" i="0">
                <a:solidFill>
                  <a:srgbClr val="31323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 dirty="0"/>
              <a:t>1-2 Words</a:t>
            </a: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9720401" y="938120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0077B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/>
              <a:t>3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8503059" y="2590800"/>
            <a:ext cx="2898648" cy="2922104"/>
          </a:xfrm>
          <a:prstGeom prst="rect">
            <a:avLst/>
          </a:prstGeom>
        </p:spPr>
        <p:txBody>
          <a:bodyPr/>
          <a:lstStyle>
            <a:lvl1pPr marL="0" marR="0" indent="0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sz="2400" b="0" i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marL="0" marR="0" lvl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17" hasCustomPrompt="1"/>
          </p:nvPr>
        </p:nvSpPr>
        <p:spPr>
          <a:xfrm>
            <a:off x="8503059" y="1646238"/>
            <a:ext cx="2898648" cy="914400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3400" b="1" i="0">
                <a:solidFill>
                  <a:srgbClr val="31323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 dirty="0"/>
              <a:t>1-2 Words</a:t>
            </a: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 Topic or Question and Defin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marL="0" marR="0" indent="0" algn="l" defTabSz="914676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b="1" baseline="0" smtClean="0">
                <a:effectLst/>
              </a:defRPr>
            </a:lvl1pPr>
          </a:lstStyle>
          <a:p>
            <a:r>
              <a:rPr lang="en-US" dirty="0"/>
              <a:t>What if you have a question to ask?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802588" y="2120351"/>
            <a:ext cx="10586138" cy="3339065"/>
          </a:xfrm>
          <a:prstGeom prst="rect">
            <a:avLst/>
          </a:prstGeom>
        </p:spPr>
        <p:txBody>
          <a:bodyPr/>
          <a:lstStyle>
            <a:lvl1pPr marL="0" marR="0" indent="0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b="0" i="0" baseline="0">
                <a:solidFill>
                  <a:srgbClr val="313235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marL="0" marR="0" lvl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ne of Text withou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2531165" y="1351729"/>
            <a:ext cx="7142028" cy="4184375"/>
          </a:xfrm>
          <a:prstGeom prst="rect">
            <a:avLst/>
          </a:prstGeom>
        </p:spPr>
        <p:txBody>
          <a:bodyPr anchor="ctr"/>
          <a:lstStyle>
            <a:lvl1pPr marL="0" marR="0" indent="0" algn="ctr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sz="2800" b="0" i="0" baseline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Quamquam</a:t>
            </a:r>
            <a:r>
              <a:rPr lang="en-US" dirty="0"/>
              <a:t> id </a:t>
            </a:r>
            <a:r>
              <a:rPr lang="en-US" dirty="0" err="1"/>
              <a:t>quidem</a:t>
            </a:r>
            <a:r>
              <a:rPr lang="en-US" dirty="0"/>
              <a:t> </a:t>
            </a:r>
            <a:r>
              <a:rPr lang="en-US" dirty="0" err="1"/>
              <a:t>licebit</a:t>
            </a:r>
            <a:r>
              <a:rPr lang="en-US" dirty="0"/>
              <a:t> </a:t>
            </a:r>
            <a:r>
              <a:rPr lang="en-US" dirty="0" err="1"/>
              <a:t>iis</a:t>
            </a:r>
            <a:r>
              <a:rPr lang="en-US" dirty="0"/>
              <a:t> </a:t>
            </a:r>
            <a:r>
              <a:rPr lang="en-US" dirty="0" err="1"/>
              <a:t>existimare</a:t>
            </a:r>
            <a:r>
              <a:rPr lang="en-US" dirty="0"/>
              <a:t>, qui </a:t>
            </a:r>
            <a:r>
              <a:rPr lang="en-US" dirty="0" err="1"/>
              <a:t>legerint</a:t>
            </a:r>
            <a:r>
              <a:rPr lang="en-US" dirty="0"/>
              <a:t>.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2531165" y="1865070"/>
            <a:ext cx="7142028" cy="2498382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sz="2800" b="0" i="0" baseline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Quamquam</a:t>
            </a:r>
            <a:r>
              <a:rPr lang="en-US" dirty="0"/>
              <a:t> id </a:t>
            </a:r>
            <a:r>
              <a:rPr lang="en-US" dirty="0" err="1"/>
              <a:t>quidem</a:t>
            </a:r>
            <a:r>
              <a:rPr lang="en-US" dirty="0"/>
              <a:t> </a:t>
            </a:r>
            <a:r>
              <a:rPr lang="en-US" dirty="0" err="1"/>
              <a:t>licebit</a:t>
            </a:r>
            <a:r>
              <a:rPr lang="en-US" dirty="0"/>
              <a:t> </a:t>
            </a:r>
            <a:r>
              <a:rPr lang="en-US" dirty="0" err="1"/>
              <a:t>iis</a:t>
            </a:r>
            <a:r>
              <a:rPr lang="en-US" dirty="0"/>
              <a:t> </a:t>
            </a:r>
            <a:r>
              <a:rPr lang="en-US" dirty="0" err="1"/>
              <a:t>existimare</a:t>
            </a:r>
            <a:r>
              <a:rPr lang="en-US" dirty="0"/>
              <a:t>, qui </a:t>
            </a:r>
            <a:r>
              <a:rPr lang="en-US" dirty="0" err="1"/>
              <a:t>legerint</a:t>
            </a:r>
            <a:r>
              <a:rPr lang="en-US" dirty="0"/>
              <a:t>.</a:t>
            </a:r>
          </a:p>
        </p:txBody>
      </p:sp>
      <p:sp>
        <p:nvSpPr>
          <p:cNvPr id="3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2531165" y="4363452"/>
            <a:ext cx="7142028" cy="797918"/>
          </a:xfrm>
          <a:prstGeom prst="rect">
            <a:avLst/>
          </a:prstGeom>
        </p:spPr>
        <p:txBody>
          <a:bodyPr anchor="t"/>
          <a:lstStyle>
            <a:lvl1pPr marL="0" marR="0" indent="0" algn="r" defTabSz="914676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sz="2800" b="0" i="0" baseline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– John Doe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Sh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Short Bullets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028700" y="1962082"/>
            <a:ext cx="10224881" cy="4292600"/>
          </a:xfrm>
          <a:prstGeom prst="rect">
            <a:avLst/>
          </a:prstGeom>
        </p:spPr>
        <p:txBody>
          <a:bodyPr/>
          <a:lstStyle>
            <a:lvl1pPr marL="292698" indent="-292698">
              <a:lnSpc>
                <a:spcPct val="122000"/>
              </a:lnSpc>
              <a:spcBef>
                <a:spcPts val="0"/>
              </a:spcBef>
              <a:spcAft>
                <a:spcPts val="2800"/>
              </a:spcAft>
              <a:buSzPct val="125000"/>
              <a:defRPr b="0" i="0" baseline="0">
                <a:solidFill>
                  <a:srgbClr val="313235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292698" indent="-292698">
              <a:lnSpc>
                <a:spcPct val="112000"/>
              </a:lnSpc>
              <a:spcAft>
                <a:spcPts val="3400"/>
              </a:spcAft>
              <a:buSzPct val="125000"/>
              <a:defRPr/>
            </a:lvl2pPr>
            <a:lvl3pPr marL="292698" indent="-292698">
              <a:lnSpc>
                <a:spcPct val="112000"/>
              </a:lnSpc>
              <a:spcAft>
                <a:spcPts val="3400"/>
              </a:spcAft>
              <a:buSzPct val="125000"/>
              <a:defRPr/>
            </a:lvl3pPr>
            <a:lvl4pPr marL="292698" indent="-292698">
              <a:lnSpc>
                <a:spcPct val="112000"/>
              </a:lnSpc>
              <a:spcAft>
                <a:spcPts val="3400"/>
              </a:spcAft>
              <a:buSzPct val="125000"/>
              <a:defRPr/>
            </a:lvl4pPr>
            <a:lvl5pPr marL="292698" indent="-292698">
              <a:lnSpc>
                <a:spcPct val="112000"/>
              </a:lnSpc>
              <a:spcAft>
                <a:spcPts val="3400"/>
              </a:spcAft>
              <a:buSzPct val="125000"/>
              <a:defRPr/>
            </a:lvl5pPr>
          </a:lstStyle>
          <a:p>
            <a:pPr lvl="0"/>
            <a:r>
              <a:rPr lang="en-US" dirty="0"/>
              <a:t>Short and clear bullets placed here</a:t>
            </a:r>
          </a:p>
          <a:p>
            <a:pPr lvl="0"/>
            <a:r>
              <a:rPr lang="en-US" dirty="0"/>
              <a:t>If you have longer statements</a:t>
            </a:r>
          </a:p>
          <a:p>
            <a:pPr lvl="0"/>
            <a:r>
              <a:rPr lang="en-US" dirty="0"/>
              <a:t>Please use the master slide created specially for that</a:t>
            </a:r>
          </a:p>
          <a:p>
            <a:pPr lvl="0"/>
            <a:r>
              <a:rPr lang="en-US" dirty="0"/>
              <a:t>4th statement here</a:t>
            </a:r>
          </a:p>
          <a:p>
            <a:pPr lvl="0"/>
            <a:r>
              <a:rPr lang="en-US" dirty="0"/>
              <a:t>Need more than 5 bullets, please create additional slide</a:t>
            </a:r>
          </a:p>
        </p:txBody>
      </p:sp>
    </p:spTree>
    <p:extLst>
      <p:ext uri="{BB962C8B-B14F-4D97-AF65-F5344CB8AC3E}">
        <p14:creationId xmlns:p14="http://schemas.microsoft.com/office/powerpoint/2010/main" val="1597096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with Sent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Bullet Sentences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028700" y="1938133"/>
            <a:ext cx="10225088" cy="4288536"/>
          </a:xfrm>
          <a:prstGeom prst="rect">
            <a:avLst/>
          </a:prstGeom>
        </p:spPr>
        <p:txBody>
          <a:bodyPr/>
          <a:lstStyle>
            <a:lvl1pPr marL="292698" marR="0" indent="-292698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800"/>
              </a:spcAft>
              <a:buClrTx/>
              <a:buSzPct val="125000"/>
              <a:buFont typeface="Arial"/>
              <a:buChar char="•"/>
              <a:tabLst/>
              <a:defRPr lang="en-US" b="0" i="0" baseline="0" smtClean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  <a:lvl2pPr marL="292698" indent="-292698">
              <a:lnSpc>
                <a:spcPct val="112000"/>
              </a:lnSpc>
              <a:spcAft>
                <a:spcPts val="3400"/>
              </a:spcAft>
              <a:defRPr sz="2400" b="0" i="0">
                <a:solidFill>
                  <a:srgbClr val="404145"/>
                </a:solidFill>
                <a:latin typeface="Avenir Book" charset="0"/>
                <a:ea typeface="Avenir Book" charset="0"/>
                <a:cs typeface="Avenir Book" charset="0"/>
              </a:defRPr>
            </a:lvl2pPr>
          </a:lstStyle>
          <a:p>
            <a:pPr lvl="0"/>
            <a:r>
              <a:rPr lang="en-US" dirty="0"/>
              <a:t>Here is where explanations or definitions can go. Try and keep each bullet 2-3 lines max.</a:t>
            </a:r>
          </a:p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</a:t>
            </a:r>
          </a:p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  <a:p>
            <a:pPr lvl="0"/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with Sub-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Bullets with Sub-bullets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1028700" y="1916596"/>
            <a:ext cx="10210800" cy="42672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None/>
              <a:defRPr b="1" i="0">
                <a:solidFill>
                  <a:srgbClr val="31323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  <a:lvl2pPr indent="-292698">
              <a:lnSpc>
                <a:spcPct val="112000"/>
              </a:lnSpc>
              <a:spcBef>
                <a:spcPts val="0"/>
              </a:spcBef>
              <a:spcAft>
                <a:spcPts val="2400"/>
              </a:spcAft>
              <a:buSzPct val="125000"/>
              <a:defRPr b="0" i="0">
                <a:solidFill>
                  <a:srgbClr val="313235"/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4" pos="708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Numbered with Sub-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Numbered Bullets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028700" y="1943100"/>
            <a:ext cx="10225088" cy="4288536"/>
          </a:xfrm>
          <a:prstGeom prst="rect">
            <a:avLst/>
          </a:prstGeom>
        </p:spPr>
        <p:txBody>
          <a:bodyPr/>
          <a:lstStyle>
            <a:lvl1pPr marL="514506" indent="-514506">
              <a:lnSpc>
                <a:spcPct val="112000"/>
              </a:lnSpc>
              <a:spcBef>
                <a:spcPts val="0"/>
              </a:spcBef>
              <a:spcAft>
                <a:spcPts val="2200"/>
              </a:spcAft>
              <a:buFont typeface="+mj-lt"/>
              <a:buAutoNum type="arabicPeriod"/>
              <a:defRPr b="0" i="0" baseline="0">
                <a:solidFill>
                  <a:srgbClr val="313235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823206" indent="-320136">
              <a:lnSpc>
                <a:spcPct val="112000"/>
              </a:lnSpc>
              <a:spcBef>
                <a:spcPts val="0"/>
              </a:spcBef>
              <a:spcAft>
                <a:spcPts val="2200"/>
              </a:spcAft>
              <a:buFont typeface="Courier New" charset="0"/>
              <a:buChar char="o"/>
              <a:defRPr b="0" i="0">
                <a:solidFill>
                  <a:srgbClr val="313235"/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b="0" i="0">
                <a:solidFill>
                  <a:srgbClr val="404145"/>
                </a:solidFill>
                <a:latin typeface="Avenir Book" charset="0"/>
                <a:ea typeface="Avenir Book" charset="0"/>
                <a:cs typeface="Avenir Book" charset="0"/>
              </a:defRPr>
            </a:lvl3pPr>
            <a:lvl4pPr>
              <a:defRPr b="0" i="0">
                <a:solidFill>
                  <a:srgbClr val="404145"/>
                </a:solidFill>
                <a:latin typeface="Avenir Book" charset="0"/>
                <a:ea typeface="Avenir Book" charset="0"/>
                <a:cs typeface="Avenir Book" charset="0"/>
              </a:defRPr>
            </a:lvl4pPr>
            <a:lvl5pPr>
              <a:defRPr b="0" i="0">
                <a:solidFill>
                  <a:srgbClr val="404145"/>
                </a:solidFill>
                <a:latin typeface="Avenir Book" charset="0"/>
                <a:ea typeface="Avenir Book" charset="0"/>
                <a:cs typeface="Avenir Book" charset="0"/>
              </a:defRPr>
            </a:lvl5pPr>
          </a:lstStyle>
          <a:p>
            <a:pPr lvl="0"/>
            <a:r>
              <a:rPr lang="en-US" dirty="0"/>
              <a:t>Main topic goes here</a:t>
            </a:r>
          </a:p>
          <a:p>
            <a:pPr lvl="1"/>
            <a:r>
              <a:rPr lang="en-US" dirty="0"/>
              <a:t>Sub-topic or explanation here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10.xml.rels><?xml version="1.0" encoding="UTF-8" standalone="yes"?>
<Relationships xmlns="http://schemas.openxmlformats.org/package/2006/relationships"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31.xml"/></Relationships>
</file>

<file path=ppt/slideMasters/_rels/slideMaster1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32.xml"/></Relationships>
</file>

<file path=ppt/slideMasters/_rels/slideMaster12.xml.rels><?xml version="1.0" encoding="UTF-8" standalone="yes"?>
<Relationships xmlns="http://schemas.openxmlformats.org/package/2006/relationships"><Relationship Id="rId2" Type="http://schemas.openxmlformats.org/officeDocument/2006/relationships/theme" Target="../theme/theme12.xml"/><Relationship Id="rId1" Type="http://schemas.openxmlformats.org/officeDocument/2006/relationships/slideLayout" Target="../slideLayouts/slideLayout33.xml"/></Relationships>
</file>

<file path=ppt/slideMasters/_rels/slideMaster13.xml.rels><?xml version="1.0" encoding="UTF-8" standalone="yes"?>
<Relationships xmlns="http://schemas.openxmlformats.org/package/2006/relationships"><Relationship Id="rId2" Type="http://schemas.openxmlformats.org/officeDocument/2006/relationships/theme" Target="../theme/theme13.xml"/><Relationship Id="rId1" Type="http://schemas.openxmlformats.org/officeDocument/2006/relationships/slideLayout" Target="../slideLayouts/slideLayout3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Relationship Id="rId9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17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8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9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4" Type="http://schemas.openxmlformats.org/officeDocument/2006/relationships/theme" Target="../theme/theme6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4" Type="http://schemas.openxmlformats.org/officeDocument/2006/relationships/theme" Target="../theme/theme7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8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4" Type="http://schemas.openxmlformats.org/officeDocument/2006/relationships/theme" Target="../theme/theme8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theme" Target="../theme/theme9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7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838200" y="281877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232707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73" r:id="rId4"/>
    <p:sldLayoutId id="2147483715" r:id="rId5"/>
  </p:sldLayoutIdLst>
  <p:txStyles>
    <p:titleStyle>
      <a:lvl1pPr algn="ctr" defTabSz="914676" rtl="0" eaLnBrk="1" latinLnBrk="0" hangingPunct="1">
        <a:lnSpc>
          <a:spcPct val="90000"/>
        </a:lnSpc>
        <a:spcBef>
          <a:spcPct val="0"/>
        </a:spcBef>
        <a:buNone/>
        <a:defRPr sz="6900" b="1" i="0" kern="1200">
          <a:solidFill>
            <a:schemeClr val="bg1"/>
          </a:solidFill>
          <a:latin typeface="Source Sans Pro" charset="0"/>
          <a:ea typeface="Source Sans Pro" charset="0"/>
          <a:cs typeface="Source Sans Pro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7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" name="Rectangle 8"/>
          <p:cNvSpPr/>
          <p:nvPr userDrawn="1"/>
        </p:nvSpPr>
        <p:spPr>
          <a:xfrm>
            <a:off x="438150" y="1295400"/>
            <a:ext cx="11315700" cy="449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75409" y="1645838"/>
            <a:ext cx="8241195" cy="9145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Short Title Goes Here</a:t>
            </a:r>
          </a:p>
        </p:txBody>
      </p:sp>
      <p:sp>
        <p:nvSpPr>
          <p:cNvPr id="12" name="Oval 11"/>
          <p:cNvSpPr>
            <a:spLocks noChangeAspect="1"/>
          </p:cNvSpPr>
          <p:nvPr userDrawn="1"/>
        </p:nvSpPr>
        <p:spPr>
          <a:xfrm>
            <a:off x="5730240" y="811696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7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</p:spTree>
    <p:extLst>
      <p:ext uri="{BB962C8B-B14F-4D97-AF65-F5344CB8AC3E}">
        <p14:creationId xmlns:p14="http://schemas.microsoft.com/office/powerpoint/2010/main" val="1400772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</p:sldLayoutIdLst>
  <p:txStyles>
    <p:titleStyle>
      <a:lvl1pPr algn="ctr" defTabSz="914676" rtl="0" eaLnBrk="1" latinLnBrk="0" hangingPunct="1">
        <a:lnSpc>
          <a:spcPct val="90000"/>
        </a:lnSpc>
        <a:spcBef>
          <a:spcPct val="0"/>
        </a:spcBef>
        <a:buNone/>
        <a:defRPr sz="3400" b="1" i="0" kern="1200">
          <a:solidFill>
            <a:srgbClr val="313235"/>
          </a:solidFill>
          <a:latin typeface="Source Sans Pro Semibold" charset="0"/>
          <a:ea typeface="Source Sans Pro Semibold" charset="0"/>
          <a:cs typeface="Source Sans Pro Semibold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7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" name="Rectangle 8"/>
          <p:cNvSpPr/>
          <p:nvPr userDrawn="1"/>
        </p:nvSpPr>
        <p:spPr>
          <a:xfrm>
            <a:off x="438150" y="1295400"/>
            <a:ext cx="5429250" cy="449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95136" y="1645838"/>
            <a:ext cx="4744279" cy="9145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Short Title Goes Here</a:t>
            </a:r>
          </a:p>
        </p:txBody>
      </p:sp>
      <p:sp>
        <p:nvSpPr>
          <p:cNvPr id="12" name="Oval 11"/>
          <p:cNvSpPr>
            <a:spLocks noChangeAspect="1"/>
          </p:cNvSpPr>
          <p:nvPr userDrawn="1"/>
        </p:nvSpPr>
        <p:spPr>
          <a:xfrm>
            <a:off x="2787015" y="811696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7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6" name="Rectangle 5"/>
          <p:cNvSpPr/>
          <p:nvPr userDrawn="1"/>
        </p:nvSpPr>
        <p:spPr>
          <a:xfrm>
            <a:off x="6324600" y="1295400"/>
            <a:ext cx="5429250" cy="449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8" name="Oval 7"/>
          <p:cNvSpPr>
            <a:spLocks noChangeAspect="1"/>
          </p:cNvSpPr>
          <p:nvPr userDrawn="1"/>
        </p:nvSpPr>
        <p:spPr>
          <a:xfrm>
            <a:off x="8673465" y="811696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7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</p:spTree>
    <p:extLst>
      <p:ext uri="{BB962C8B-B14F-4D97-AF65-F5344CB8AC3E}">
        <p14:creationId xmlns:p14="http://schemas.microsoft.com/office/powerpoint/2010/main" val="1790521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txStyles>
    <p:titleStyle>
      <a:lvl1pPr algn="ctr" defTabSz="914676" rtl="0" eaLnBrk="1" latinLnBrk="0" hangingPunct="1">
        <a:lnSpc>
          <a:spcPct val="90000"/>
        </a:lnSpc>
        <a:spcBef>
          <a:spcPct val="0"/>
        </a:spcBef>
        <a:buNone/>
        <a:defRPr sz="3400" b="1" i="0" kern="1200">
          <a:solidFill>
            <a:srgbClr val="313235"/>
          </a:solidFill>
          <a:latin typeface="Source Sans Pro Semibold" charset="0"/>
          <a:ea typeface="Source Sans Pro Semibold" charset="0"/>
          <a:cs typeface="Source Sans Pro Semibold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7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" name="Rectangle 8"/>
          <p:cNvSpPr/>
          <p:nvPr userDrawn="1"/>
        </p:nvSpPr>
        <p:spPr>
          <a:xfrm>
            <a:off x="592836" y="1295400"/>
            <a:ext cx="3291840" cy="449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87649" y="1645838"/>
            <a:ext cx="2902227" cy="9145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1-2 Words</a:t>
            </a:r>
          </a:p>
        </p:txBody>
      </p:sp>
      <p:sp>
        <p:nvSpPr>
          <p:cNvPr id="12" name="Oval 11"/>
          <p:cNvSpPr>
            <a:spLocks noChangeAspect="1"/>
          </p:cNvSpPr>
          <p:nvPr userDrawn="1"/>
        </p:nvSpPr>
        <p:spPr>
          <a:xfrm>
            <a:off x="1872996" y="811696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7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6" name="Rectangle 5"/>
          <p:cNvSpPr/>
          <p:nvPr userDrawn="1"/>
        </p:nvSpPr>
        <p:spPr>
          <a:xfrm>
            <a:off x="4450080" y="1295400"/>
            <a:ext cx="3291840" cy="449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0" name="Rectangle 9"/>
          <p:cNvSpPr/>
          <p:nvPr userDrawn="1"/>
        </p:nvSpPr>
        <p:spPr>
          <a:xfrm>
            <a:off x="8285656" y="1295400"/>
            <a:ext cx="3291840" cy="449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8" name="Oval 7"/>
          <p:cNvSpPr>
            <a:spLocks noChangeAspect="1"/>
          </p:cNvSpPr>
          <p:nvPr userDrawn="1"/>
        </p:nvSpPr>
        <p:spPr>
          <a:xfrm>
            <a:off x="9565816" y="811696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7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1" name="Oval 10"/>
          <p:cNvSpPr>
            <a:spLocks noChangeAspect="1"/>
          </p:cNvSpPr>
          <p:nvPr userDrawn="1"/>
        </p:nvSpPr>
        <p:spPr>
          <a:xfrm>
            <a:off x="5730240" y="811696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7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</p:spTree>
    <p:extLst>
      <p:ext uri="{BB962C8B-B14F-4D97-AF65-F5344CB8AC3E}">
        <p14:creationId xmlns:p14="http://schemas.microsoft.com/office/powerpoint/2010/main" val="790175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txStyles>
    <p:titleStyle>
      <a:lvl1pPr algn="ctr" defTabSz="914676" rtl="0" eaLnBrk="1" latinLnBrk="0" hangingPunct="1">
        <a:lnSpc>
          <a:spcPct val="90000"/>
        </a:lnSpc>
        <a:spcBef>
          <a:spcPct val="0"/>
        </a:spcBef>
        <a:buNone/>
        <a:defRPr sz="3400" b="1" i="0" kern="1200" baseline="0">
          <a:solidFill>
            <a:srgbClr val="313235"/>
          </a:solidFill>
          <a:latin typeface="Source Sans Pro Semibold" charset="0"/>
          <a:ea typeface="Source Sans Pro Semibold" charset="0"/>
          <a:cs typeface="Source Sans Pro Semibold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7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" name="Rectangle 8"/>
          <p:cNvSpPr/>
          <p:nvPr userDrawn="1"/>
        </p:nvSpPr>
        <p:spPr>
          <a:xfrm>
            <a:off x="438150" y="914400"/>
            <a:ext cx="11315700" cy="502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02592" y="1406394"/>
            <a:ext cx="10586829" cy="5556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Short 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299720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algn="l" defTabSz="914676" rtl="0" eaLnBrk="1" latinLnBrk="0" hangingPunct="1">
        <a:lnSpc>
          <a:spcPct val="90000"/>
        </a:lnSpc>
        <a:spcBef>
          <a:spcPct val="0"/>
        </a:spcBef>
        <a:buNone/>
        <a:defRPr sz="2800" b="1" i="0" kern="1200">
          <a:solidFill>
            <a:srgbClr val="313235"/>
          </a:solidFill>
          <a:latin typeface="Source Sans Pro Semibold" charset="0"/>
          <a:ea typeface="Source Sans Pro Semibold" charset="0"/>
          <a:cs typeface="Source Sans Pro Semibold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12192000" cy="1600200"/>
          </a:xfrm>
          <a:prstGeom prst="rect">
            <a:avLst/>
          </a:prstGeom>
          <a:solidFill>
            <a:srgbClr val="0077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938426" y="221635"/>
            <a:ext cx="1031516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Place Short Title Here</a:t>
            </a:r>
          </a:p>
        </p:txBody>
      </p:sp>
    </p:spTree>
    <p:extLst>
      <p:ext uri="{BB962C8B-B14F-4D97-AF65-F5344CB8AC3E}">
        <p14:creationId xmlns:p14="http://schemas.microsoft.com/office/powerpoint/2010/main" val="183577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5" r:id="rId4"/>
    <p:sldLayoutId id="2147483662" r:id="rId5"/>
    <p:sldLayoutId id="2147483664" r:id="rId6"/>
    <p:sldLayoutId id="2147483663" r:id="rId7"/>
    <p:sldLayoutId id="2147483714" r:id="rId8"/>
  </p:sldLayoutIdLst>
  <p:txStyles>
    <p:titleStyle>
      <a:lvl1pPr algn="l" defTabSz="914676" rtl="0" eaLnBrk="1" latinLnBrk="0" hangingPunct="1">
        <a:lnSpc>
          <a:spcPct val="90000"/>
        </a:lnSpc>
        <a:spcBef>
          <a:spcPct val="0"/>
        </a:spcBef>
        <a:buNone/>
        <a:defRPr sz="4500" b="1" i="0" kern="1200" baseline="0">
          <a:solidFill>
            <a:schemeClr val="bg1"/>
          </a:solidFill>
          <a:latin typeface="Source Sans Pro" charset="0"/>
          <a:ea typeface="Source Sans Pro" charset="0"/>
          <a:cs typeface="Source Sans Pro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1144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693" r:id="rId2"/>
    <p:sldLayoutId id="2147483694" r:id="rId3"/>
    <p:sldLayoutId id="2147483709" r:id="rId4"/>
  </p:sldLayoutIdLst>
  <p:txStyles>
    <p:titleStyle>
      <a:lvl1pPr algn="l" defTabSz="914676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834894" y="274645"/>
            <a:ext cx="1031516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514064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</p:sldLayoutIdLst>
  <p:txStyles>
    <p:titleStyle>
      <a:lvl1pPr algn="l" defTabSz="914676" rtl="0" eaLnBrk="1" latinLnBrk="0" hangingPunct="1">
        <a:lnSpc>
          <a:spcPct val="90000"/>
        </a:lnSpc>
        <a:spcBef>
          <a:spcPct val="0"/>
        </a:spcBef>
        <a:buNone/>
        <a:defRPr sz="4500" b="1" i="0" kern="1200" baseline="0">
          <a:solidFill>
            <a:srgbClr val="313235"/>
          </a:solidFill>
          <a:latin typeface="Source Sans Pro" charset="0"/>
          <a:ea typeface="Source Sans Pro" charset="0"/>
          <a:cs typeface="Source Sans Pro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12192000" cy="1333500"/>
          </a:xfrm>
          <a:prstGeom prst="rect">
            <a:avLst/>
          </a:prstGeom>
          <a:solidFill>
            <a:srgbClr val="3132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solidFill>
                <a:srgbClr val="313235"/>
              </a:solidFill>
            </a:endParaRPr>
          </a:p>
        </p:txBody>
      </p:sp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938426" y="89115"/>
            <a:ext cx="1031516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679663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</p:sldLayoutIdLst>
  <p:txStyles>
    <p:titleStyle>
      <a:lvl1pPr algn="l" defTabSz="914676" rtl="0" eaLnBrk="1" latinLnBrk="0" hangingPunct="1">
        <a:lnSpc>
          <a:spcPct val="90000"/>
        </a:lnSpc>
        <a:spcBef>
          <a:spcPct val="0"/>
        </a:spcBef>
        <a:buNone/>
        <a:defRPr sz="4500" b="1" i="0" kern="1200" baseline="0">
          <a:solidFill>
            <a:schemeClr val="bg1"/>
          </a:solidFill>
          <a:latin typeface="Source Sans Pro" charset="0"/>
          <a:ea typeface="Source Sans Pro" charset="0"/>
          <a:cs typeface="Source Sans Pro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838200" y="281877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719679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4" r:id="rId2"/>
    <p:sldLayoutId id="2147483685" r:id="rId3"/>
  </p:sldLayoutIdLst>
  <p:txStyles>
    <p:titleStyle>
      <a:lvl1pPr algn="ctr" defTabSz="914676" rtl="0" eaLnBrk="1" latinLnBrk="0" hangingPunct="1">
        <a:lnSpc>
          <a:spcPct val="90000"/>
        </a:lnSpc>
        <a:spcBef>
          <a:spcPct val="0"/>
        </a:spcBef>
        <a:buNone/>
        <a:defRPr sz="6900" b="1" i="0" kern="1200">
          <a:solidFill>
            <a:srgbClr val="313235"/>
          </a:solidFill>
          <a:latin typeface="Source Sans Pro" charset="0"/>
          <a:ea typeface="Source Sans Pro" charset="0"/>
          <a:cs typeface="Source Sans Pro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5448300" cy="6858000"/>
          </a:xfrm>
          <a:prstGeom prst="rect">
            <a:avLst/>
          </a:prstGeom>
          <a:solidFill>
            <a:srgbClr val="3132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535058" y="711672"/>
            <a:ext cx="4248978" cy="130762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381710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697" r:id="rId2"/>
    <p:sldLayoutId id="2147483698" r:id="rId3"/>
  </p:sldLayoutIdLst>
  <p:txStyles>
    <p:titleStyle>
      <a:lvl1pPr algn="l" defTabSz="914676" rtl="0" eaLnBrk="1" latinLnBrk="0" hangingPunct="1">
        <a:lnSpc>
          <a:spcPct val="90000"/>
        </a:lnSpc>
        <a:spcBef>
          <a:spcPct val="0"/>
        </a:spcBef>
        <a:buNone/>
        <a:defRPr sz="4500" b="1" i="0" kern="1200">
          <a:solidFill>
            <a:schemeClr val="bg1"/>
          </a:solidFill>
          <a:latin typeface="Source Sans Pro" charset="0"/>
          <a:ea typeface="Source Sans Pro" charset="0"/>
          <a:cs typeface="Source Sans Pro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6743700" y="0"/>
            <a:ext cx="5448300" cy="6858000"/>
          </a:xfrm>
          <a:prstGeom prst="rect">
            <a:avLst/>
          </a:prstGeom>
          <a:solidFill>
            <a:srgbClr val="3132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7343362" y="711672"/>
            <a:ext cx="4248978" cy="130762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134141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0" r:id="rId2"/>
    <p:sldLayoutId id="2147483701" r:id="rId3"/>
  </p:sldLayoutIdLst>
  <p:txStyles>
    <p:titleStyle>
      <a:lvl1pPr algn="l" defTabSz="914676" rtl="0" eaLnBrk="1" latinLnBrk="0" hangingPunct="1">
        <a:lnSpc>
          <a:spcPct val="90000"/>
        </a:lnSpc>
        <a:spcBef>
          <a:spcPct val="0"/>
        </a:spcBef>
        <a:buNone/>
        <a:defRPr sz="4500" b="1" i="0" kern="1200">
          <a:solidFill>
            <a:schemeClr val="bg1"/>
          </a:solidFill>
          <a:latin typeface="Source Sans Pro" charset="0"/>
          <a:ea typeface="Source Sans Pro" charset="0"/>
          <a:cs typeface="Source Sans Pro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4533906"/>
            <a:ext cx="12192000" cy="2324099"/>
          </a:xfrm>
          <a:prstGeom prst="rect">
            <a:avLst/>
          </a:prstGeom>
          <a:solidFill>
            <a:srgbClr val="3132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</p:spTree>
    <p:extLst>
      <p:ext uri="{BB962C8B-B14F-4D97-AF65-F5344CB8AC3E}">
        <p14:creationId xmlns:p14="http://schemas.microsoft.com/office/powerpoint/2010/main" val="694561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12" r:id="rId2"/>
  </p:sldLayoutIdLst>
  <p:txStyles>
    <p:titleStyle>
      <a:lvl1pPr algn="l" defTabSz="914676" rtl="0" eaLnBrk="1" latinLnBrk="0" hangingPunct="1">
        <a:lnSpc>
          <a:spcPct val="90000"/>
        </a:lnSpc>
        <a:spcBef>
          <a:spcPct val="0"/>
        </a:spcBef>
        <a:buNone/>
        <a:defRPr sz="4500" b="1" i="0" kern="1200">
          <a:solidFill>
            <a:schemeClr val="bg1"/>
          </a:solidFill>
          <a:latin typeface="Avenir Black" charset="0"/>
          <a:ea typeface="Avenir Black" charset="0"/>
          <a:cs typeface="Avenir Black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C0BAF-CACD-3910-C9F9-8F9167768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E05496-AFBF-C87F-A37A-F388E00AF5D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Register for your exam</a:t>
            </a:r>
          </a:p>
          <a:p>
            <a:r>
              <a:rPr lang="en-US" dirty="0"/>
              <a:t>Revisit the tasks</a:t>
            </a:r>
          </a:p>
          <a:p>
            <a:r>
              <a:rPr lang="en-US" dirty="0"/>
              <a:t>Sleep and rest</a:t>
            </a:r>
          </a:p>
          <a:p>
            <a:r>
              <a:rPr lang="en-US" dirty="0"/>
              <a:t>Follow the exam rules</a:t>
            </a:r>
          </a:p>
          <a:p>
            <a:r>
              <a:rPr lang="en-US"/>
              <a:t>You got this!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985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Blue Backgroun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141E1836-0F3D-DA43-9809-208FCEF14FC2}"/>
    </a:ext>
  </a:extLst>
</a:theme>
</file>

<file path=ppt/theme/theme10.xml><?xml version="1.0" encoding="utf-8"?>
<a:theme xmlns:a="http://schemas.openxmlformats.org/drawingml/2006/main" name="Box with Number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313BEB98-6675-BE4A-B4D6-C4389381DD59}"/>
    </a:ext>
  </a:extLst>
</a:theme>
</file>

<file path=ppt/theme/theme11.xml><?xml version="1.0" encoding="utf-8"?>
<a:theme xmlns:a="http://schemas.openxmlformats.org/drawingml/2006/main" name="Box Numbers (2)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4CFE2521-D915-3241-A81E-77F929945FF3}"/>
    </a:ext>
  </a:extLst>
</a:theme>
</file>

<file path=ppt/theme/theme12.xml><?xml version="1.0" encoding="utf-8"?>
<a:theme xmlns:a="http://schemas.openxmlformats.org/drawingml/2006/main" name="Box Numbers (3)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B4588EDD-3E72-7249-9131-9051D7419D1B}"/>
    </a:ext>
  </a:extLst>
</a:theme>
</file>

<file path=ppt/theme/theme13.xml><?xml version="1.0" encoding="utf-8"?>
<a:theme xmlns:a="http://schemas.openxmlformats.org/drawingml/2006/main" name="Box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C68EE159-0552-1D4B-86A3-A3363CCE48A2}"/>
    </a:ext>
  </a:extLst>
</a:theme>
</file>

<file path=ppt/theme/theme1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lue Strip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9BC970EE-CCAB-374C-96FC-5D85E46E5B10}"/>
    </a:ext>
  </a:extLst>
</a:theme>
</file>

<file path=ppt/theme/theme3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74552871-9BF7-8A4B-8F46-7BF70579CBFB}"/>
    </a:ext>
  </a:extLst>
</a:theme>
</file>

<file path=ppt/theme/theme4.xml><?xml version="1.0" encoding="utf-8"?>
<a:theme xmlns:a="http://schemas.openxmlformats.org/drawingml/2006/main" name="Title for Diagram or Tabl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92D8D131-E435-6C4E-96AA-B4388F87385B}"/>
    </a:ext>
  </a:extLst>
</a:theme>
</file>

<file path=ppt/theme/theme5.xml><?xml version="1.0" encoding="utf-8"?>
<a:theme xmlns:a="http://schemas.openxmlformats.org/drawingml/2006/main" name="Black Strip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6ADEDC85-685B-0148-AB94-7C2BFD45B2B7}"/>
    </a:ext>
  </a:extLst>
</a:theme>
</file>

<file path=ppt/theme/theme6.xml><?xml version="1.0" encoding="utf-8"?>
<a:theme xmlns:a="http://schemas.openxmlformats.org/drawingml/2006/main" name="White Backgroun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ABC4983D-8853-D44A-96FF-7B75306AE634}"/>
    </a:ext>
  </a:extLst>
</a:theme>
</file>

<file path=ppt/theme/theme7.xml><?xml version="1.0" encoding="utf-8"?>
<a:theme xmlns:a="http://schemas.openxmlformats.org/drawingml/2006/main" name="Black Left Split Backgroun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B57159B5-DE4A-DB44-A018-B25128C8BA01}"/>
    </a:ext>
  </a:extLst>
</a:theme>
</file>

<file path=ppt/theme/theme8.xml><?xml version="1.0" encoding="utf-8"?>
<a:theme xmlns:a="http://schemas.openxmlformats.org/drawingml/2006/main" name="Black Rght Split Backgroun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9BA91F32-35FB-1746-8663-38CCEE85C45C}"/>
    </a:ext>
  </a:extLst>
</a:theme>
</file>

<file path=ppt/theme/theme9.xml><?xml version="1.0" encoding="utf-8"?>
<a:theme xmlns:a="http://schemas.openxmlformats.org/drawingml/2006/main" name="Black Stripe Bott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97D4CB26-A8EE-5A43-A1D5-FE93BD40CDB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451</TotalTime>
  <Words>20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13</vt:i4>
      </vt:variant>
      <vt:variant>
        <vt:lpstr>Slide Titles</vt:lpstr>
      </vt:variant>
      <vt:variant>
        <vt:i4>1</vt:i4>
      </vt:variant>
    </vt:vector>
  </HeadingPairs>
  <TitlesOfParts>
    <vt:vector size="23" baseType="lpstr">
      <vt:lpstr>Arial</vt:lpstr>
      <vt:lpstr>Avenir Black</vt:lpstr>
      <vt:lpstr>Avenir Book</vt:lpstr>
      <vt:lpstr>Avenir Heavy</vt:lpstr>
      <vt:lpstr>Calibri</vt:lpstr>
      <vt:lpstr>Courier New</vt:lpstr>
      <vt:lpstr>Source Code Pro</vt:lpstr>
      <vt:lpstr>Source Sans Pro</vt:lpstr>
      <vt:lpstr>Source Sans Pro Semibold</vt:lpstr>
      <vt:lpstr>Blue Background</vt:lpstr>
      <vt:lpstr>Blue Stripe</vt:lpstr>
      <vt:lpstr>Blank</vt:lpstr>
      <vt:lpstr>Title for Diagram or Table</vt:lpstr>
      <vt:lpstr>Black Stripe</vt:lpstr>
      <vt:lpstr>White Background</vt:lpstr>
      <vt:lpstr>Black Left Split Background</vt:lpstr>
      <vt:lpstr>Black Rght Split Background</vt:lpstr>
      <vt:lpstr>Black Stripe Bottom</vt:lpstr>
      <vt:lpstr>Box with Numbers</vt:lpstr>
      <vt:lpstr>Box Numbers (2)</vt:lpstr>
      <vt:lpstr>Box Numbers (3)</vt:lpstr>
      <vt:lpstr>Box</vt:lpstr>
      <vt:lpstr>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linkedin</cp:lastModifiedBy>
  <cp:revision>102</cp:revision>
  <dcterms:modified xsi:type="dcterms:W3CDTF">2023-04-17T23:39:26Z</dcterms:modified>
</cp:coreProperties>
</file>