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8"/>
  </p:notesMasterIdLst>
  <p:sldIdLst>
    <p:sldId id="259" r:id="rId14"/>
    <p:sldId id="298" r:id="rId15"/>
    <p:sldId id="302" r:id="rId16"/>
    <p:sldId id="296" r:id="rId17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microsoft.com/office/2016/11/relationships/changesInfo" Target="changesInfos/changesInfo1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Multi-container pods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93DAF4F-0A1C-410E-A765-4E8A2592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Multi-container pods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8998F-E97E-4943-81F8-6FBA34AF45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multiple containers need to work together​</a:t>
            </a:r>
          </a:p>
          <a:p>
            <a:pPr lvl="1"/>
            <a:r>
              <a:rPr lang="en-US" dirty="0"/>
              <a:t>Provide a single, cohesive unit of functionality​</a:t>
            </a:r>
          </a:p>
          <a:p>
            <a:r>
              <a:rPr lang="en-US" dirty="0"/>
              <a:t>Containers share the same network namespace​</a:t>
            </a:r>
          </a:p>
          <a:p>
            <a:pPr lvl="1"/>
            <a:r>
              <a:rPr lang="en-US" dirty="0"/>
              <a:t>Can communicate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20476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D6232C-3911-47B5-9CE3-C3F454BE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CD09F5-BD84-42C2-9920-2F2D028222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pod.spec.initContainers</a:t>
            </a:r>
            <a:endParaRPr lang="en-US" dirty="0"/>
          </a:p>
          <a:p>
            <a:pPr lvl="1"/>
            <a:r>
              <a:rPr lang="en-US" dirty="0"/>
              <a:t>Init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19E9D6-F8A7-448F-9D34-D1AF26B872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pod.spec.containers</a:t>
            </a:r>
            <a:endParaRPr lang="en-US" dirty="0"/>
          </a:p>
          <a:p>
            <a:pPr lvl="1"/>
            <a:r>
              <a:rPr lang="en-US" dirty="0"/>
              <a:t>Sidecar</a:t>
            </a:r>
          </a:p>
          <a:p>
            <a:pPr lvl="1"/>
            <a:r>
              <a:rPr lang="en-US" dirty="0"/>
              <a:t>Adapter</a:t>
            </a:r>
          </a:p>
          <a:p>
            <a:pPr lvl="1"/>
            <a:r>
              <a:rPr lang="en-US" dirty="0"/>
              <a:t>Ambassador</a:t>
            </a:r>
          </a:p>
        </p:txBody>
      </p:sp>
    </p:spTree>
    <p:extLst>
      <p:ext uri="{BB962C8B-B14F-4D97-AF65-F5344CB8AC3E}">
        <p14:creationId xmlns:p14="http://schemas.microsoft.com/office/powerpoint/2010/main" val="293255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83573-9D55-B9A5-F4C6-A9791F78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8D00A-6B02-0520-848A-BB273997E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Fix the failing ‘</a:t>
            </a:r>
            <a:r>
              <a:rPr lang="en-US" dirty="0" err="1"/>
              <a:t>mymulticontainerpod</a:t>
            </a:r>
            <a:r>
              <a:rPr lang="en-US" dirty="0"/>
              <a:t>’ Pod deployed in the ‘chapter-01’ namespace</a:t>
            </a:r>
          </a:p>
        </p:txBody>
      </p:sp>
    </p:spTree>
    <p:extLst>
      <p:ext uri="{BB962C8B-B14F-4D97-AF65-F5344CB8AC3E}">
        <p14:creationId xmlns:p14="http://schemas.microsoft.com/office/powerpoint/2010/main" val="427965608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64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4</vt:i4>
      </vt:variant>
    </vt:vector>
  </HeadingPairs>
  <TitlesOfParts>
    <vt:vector size="26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Multi-container pods</vt:lpstr>
      <vt:lpstr>Multi-container pods</vt:lpstr>
      <vt:lpstr>Design patterns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linkedin</cp:lastModifiedBy>
  <cp:revision>88</cp:revision>
  <dcterms:modified xsi:type="dcterms:W3CDTF">2023-04-12T17:51:48Z</dcterms:modified>
</cp:coreProperties>
</file>