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6"/>
  </p:notesMasterIdLst>
  <p:sldIdLst>
    <p:sldId id="259" r:id="rId14"/>
    <p:sldId id="296" r:id="rId1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74"/>
  </p:normalViewPr>
  <p:slideViewPr>
    <p:cSldViewPr snapToGrid="0">
      <p:cViewPr varScale="1">
        <p:scale>
          <a:sx n="103" d="100"/>
          <a:sy n="103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Ephemeral volumes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Pod named ‘</a:t>
            </a:r>
            <a:r>
              <a:rPr lang="en-US" dirty="0" err="1"/>
              <a:t>myevpod</a:t>
            </a:r>
            <a:r>
              <a:rPr lang="en-US" dirty="0"/>
              <a:t>’ that mounts an ephemeral volume of type </a:t>
            </a:r>
            <a:r>
              <a:rPr lang="en-US" dirty="0" err="1"/>
              <a:t>emptyDir</a:t>
            </a:r>
            <a:r>
              <a:rPr lang="en-US" dirty="0"/>
              <a:t> in the ‘/data’ path</a:t>
            </a:r>
          </a:p>
          <a:p>
            <a:r>
              <a:rPr lang="en-US" dirty="0"/>
              <a:t>All objects should be deployed in the ‘chapter-01’ namespace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</vt:i4>
      </vt:variant>
    </vt:vector>
  </HeadingPairs>
  <TitlesOfParts>
    <vt:vector size="2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Ephemeral volumes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Rodrigo M Díaz Concha</cp:lastModifiedBy>
  <cp:revision>96</cp:revision>
  <dcterms:modified xsi:type="dcterms:W3CDTF">2023-04-14T20:56:21Z</dcterms:modified>
</cp:coreProperties>
</file>