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96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Blue/green deployments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the ‘</a:t>
            </a:r>
            <a:r>
              <a:rPr lang="en-US" dirty="0" err="1"/>
              <a:t>mybluedeployment.yaml</a:t>
            </a:r>
            <a:r>
              <a:rPr lang="en-US" dirty="0"/>
              <a:t> file’, create a second deployment named ‘</a:t>
            </a:r>
            <a:r>
              <a:rPr lang="en-US" dirty="0" err="1"/>
              <a:t>mygreendeployment</a:t>
            </a:r>
            <a:r>
              <a:rPr lang="en-US" dirty="0"/>
              <a:t>’ that uses the ‘</a:t>
            </a:r>
            <a:r>
              <a:rPr lang="en-US" dirty="0" err="1"/>
              <a:t>rdiazconcha</a:t>
            </a:r>
            <a:r>
              <a:rPr lang="en-US" dirty="0"/>
              <a:t>/</a:t>
            </a:r>
            <a:r>
              <a:rPr lang="en-US" dirty="0" err="1"/>
              <a:t>ckad-webapp-green:latest</a:t>
            </a:r>
            <a:r>
              <a:rPr lang="en-US" dirty="0"/>
              <a:t>’ container image</a:t>
            </a:r>
          </a:p>
          <a:p>
            <a:r>
              <a:rPr lang="en-US" dirty="0"/>
              <a:t>Create a new service named ‘</a:t>
            </a:r>
            <a:r>
              <a:rPr lang="en-US" dirty="0" err="1"/>
              <a:t>mybluegreenservice</a:t>
            </a:r>
            <a:r>
              <a:rPr lang="en-US" dirty="0"/>
              <a:t>’ for implementing the blue/green deployment strategy</a:t>
            </a:r>
          </a:p>
          <a:p>
            <a:r>
              <a:rPr lang="en-US" dirty="0"/>
              <a:t>All objects should be deployed in the ‘chapter-02’ namespace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Blue/green deployments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83</cp:revision>
  <dcterms:modified xsi:type="dcterms:W3CDTF">2023-04-14T21:02:00Z</dcterms:modified>
</cp:coreProperties>
</file>