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96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deployments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Namespace should be ‘chapter-02’</a:t>
            </a:r>
          </a:p>
          <a:p>
            <a:r>
              <a:rPr lang="en-US" dirty="0"/>
              <a:t>Modify the existing deployment files</a:t>
            </a:r>
          </a:p>
          <a:p>
            <a:r>
              <a:rPr lang="en-US" dirty="0"/>
              <a:t>A maximum of 5 pods should be running at a time</a:t>
            </a:r>
          </a:p>
          <a:p>
            <a:r>
              <a:rPr lang="en-US" dirty="0"/>
              <a:t>Canary must receive 20% of traffic</a:t>
            </a:r>
          </a:p>
          <a:p>
            <a:r>
              <a:rPr lang="en-US" dirty="0"/>
              <a:t>Fix the selector in the service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Canary deployments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84</cp:revision>
  <dcterms:modified xsi:type="dcterms:W3CDTF">2023-04-14T21:05:27Z</dcterms:modified>
</cp:coreProperties>
</file>