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Helm chart named ‘</a:t>
            </a:r>
            <a:r>
              <a:rPr lang="en-US" dirty="0" err="1"/>
              <a:t>mynginx</a:t>
            </a:r>
            <a:r>
              <a:rPr lang="en-US" dirty="0"/>
              <a:t>-chart’ in the ‘chapter-02’ namespace.  It should use the nginx:1.23 image and a </a:t>
            </a:r>
            <a:r>
              <a:rPr lang="en-US" dirty="0" err="1"/>
              <a:t>LoadBalancer</a:t>
            </a:r>
            <a:r>
              <a:rPr lang="en-US" dirty="0"/>
              <a:t> service</a:t>
            </a:r>
          </a:p>
          <a:p>
            <a:r>
              <a:rPr lang="en-US" dirty="0"/>
              <a:t>Deploy the nginx package from the </a:t>
            </a:r>
            <a:r>
              <a:rPr lang="en-US" dirty="0" err="1"/>
              <a:t>Bitnami</a:t>
            </a:r>
            <a:r>
              <a:rPr lang="en-US" dirty="0"/>
              <a:t> repo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Helm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87</cp:revision>
  <dcterms:modified xsi:type="dcterms:W3CDTF">2023-04-14T21:22:47Z</dcterms:modified>
</cp:coreProperties>
</file>