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62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deprecations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0BAF-CACD-3910-C9F9-8F916776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5496-AFBF-C87F-A37A-F388E00AF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required to use an </a:t>
            </a:r>
            <a:r>
              <a:rPr lang="en-US"/>
              <a:t>existing deployment file </a:t>
            </a:r>
            <a:r>
              <a:rPr lang="en-US" dirty="0"/>
              <a:t>created for an older API version in a recent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84698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API deprecations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89</cp:revision>
  <dcterms:modified xsi:type="dcterms:W3CDTF">2023-04-14T21:31:41Z</dcterms:modified>
</cp:coreProperties>
</file>