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3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monitor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top</a:t>
            </a:r>
          </a:p>
          <a:p>
            <a:r>
              <a:rPr lang="en-US" dirty="0" err="1"/>
              <a:t>kubectl</a:t>
            </a:r>
            <a:r>
              <a:rPr lang="en-US" dirty="0"/>
              <a:t> get events</a:t>
            </a:r>
          </a:p>
          <a:p>
            <a:r>
              <a:rPr lang="en-US" dirty="0" err="1"/>
              <a:t>kubectl</a:t>
            </a:r>
            <a:r>
              <a:rPr lang="en-US" dirty="0"/>
              <a:t> logs</a:t>
            </a:r>
          </a:p>
          <a:p>
            <a:r>
              <a:rPr lang="en-US" dirty="0" err="1"/>
              <a:t>kubectl</a:t>
            </a:r>
            <a:r>
              <a:rPr lang="en-US" dirty="0"/>
              <a:t> describe</a:t>
            </a:r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Monitor applications</vt:lpstr>
      <vt:lpstr>Tools to monitor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94</cp:revision>
  <dcterms:modified xsi:type="dcterms:W3CDTF">2023-04-14T22:58:20Z</dcterms:modified>
</cp:coreProperties>
</file>