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Policies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the following Pods in namespace ‘chapter-05’: pod-a, pod-b, and </a:t>
            </a:r>
            <a:r>
              <a:rPr lang="en-US" dirty="0" err="1"/>
              <a:t>mypod</a:t>
            </a:r>
            <a:endParaRPr lang="en-US" dirty="0"/>
          </a:p>
          <a:p>
            <a:r>
              <a:rPr lang="en-US" dirty="0"/>
              <a:t>Modify the existing Network Policy named ‘</a:t>
            </a:r>
            <a:r>
              <a:rPr lang="en-US" dirty="0" err="1"/>
              <a:t>mynetpol</a:t>
            </a:r>
            <a:r>
              <a:rPr lang="en-US" dirty="0"/>
              <a:t>’ to ensure that ‘</a:t>
            </a:r>
            <a:r>
              <a:rPr lang="en-US" dirty="0" err="1"/>
              <a:t>mypod</a:t>
            </a:r>
            <a:r>
              <a:rPr lang="en-US" dirty="0"/>
              <a:t>’ allows traffic only to and from ‘pod-a’ and ‘pod-b’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Network Policies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97</cp:revision>
  <dcterms:modified xsi:type="dcterms:W3CDTF">2023-04-17T19:53:14Z</dcterms:modified>
</cp:coreProperties>
</file>