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4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Resource Definitions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1CC1-0588-D5C9-14AF-751A916C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8F90-F706-EA23-357B-27B9A62F4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 the CRD implemented in the ‘</a:t>
            </a:r>
            <a:r>
              <a:rPr lang="en-US" dirty="0" err="1"/>
              <a:t>mypetcrd.yaml</a:t>
            </a:r>
            <a:r>
              <a:rPr lang="en-US" dirty="0"/>
              <a:t>’ file</a:t>
            </a:r>
          </a:p>
          <a:p>
            <a:r>
              <a:rPr lang="en-US" dirty="0"/>
              <a:t>Deploy a new Pet object by applying the ‘</a:t>
            </a:r>
            <a:r>
              <a:rPr lang="en-US" dirty="0" err="1"/>
              <a:t>mypet.yaml</a:t>
            </a:r>
            <a:r>
              <a:rPr lang="en-US" dirty="0"/>
              <a:t>’ file</a:t>
            </a:r>
          </a:p>
        </p:txBody>
      </p:sp>
    </p:spTree>
    <p:extLst>
      <p:ext uri="{BB962C8B-B14F-4D97-AF65-F5344CB8AC3E}">
        <p14:creationId xmlns:p14="http://schemas.microsoft.com/office/powerpoint/2010/main" val="992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Custom Resource Definitions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99</cp:revision>
  <dcterms:modified xsi:type="dcterms:W3CDTF">2023-04-16T21:25:40Z</dcterms:modified>
</cp:coreProperties>
</file>