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5" r:id="rId15"/>
    <p:sldId id="264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Authentication, authorization, and admission control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25AD3E5-AE0F-9A75-5185-BFC301BC5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3F5927-0769-580C-84F2-E77D16958D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Authenticate and identify individual applications or processes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3890B0-3602-EF59-36C4-70699835C2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66A26F-E62C-73A8-C8F2-B1EF7E6E3D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Authorization method that grants permissions to users, groups, or service accounts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2B7099F-680F-D701-CAF9-FCE6A28C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Accounts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FC0E981-605C-B319-45C0-A3E666603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RBAC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1419F70-11B6-27F3-3A85-FD3095D8D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1F7647E-908C-238F-884E-20DF89CFCF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phase during the API request</a:t>
            </a:r>
          </a:p>
          <a:p>
            <a:r>
              <a:rPr lang="en-US" dirty="0"/>
              <a:t>Built-in</a:t>
            </a:r>
          </a:p>
          <a:p>
            <a:r>
              <a:rPr lang="en-US" dirty="0"/>
              <a:t>Dynamic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7F18295-6A5D-F947-CED1-0F87896B56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Admission Control</a:t>
            </a:r>
          </a:p>
        </p:txBody>
      </p:sp>
    </p:spTree>
    <p:extLst>
      <p:ext uri="{BB962C8B-B14F-4D97-AF65-F5344CB8AC3E}">
        <p14:creationId xmlns:p14="http://schemas.microsoft.com/office/powerpoint/2010/main" val="1797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1CC1-0588-D5C9-14AF-751A916C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8F90-F706-EA23-357B-27B9A62F4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Service Account named ‘</a:t>
            </a:r>
            <a:r>
              <a:rPr lang="en-US" dirty="0" err="1"/>
              <a:t>mysa</a:t>
            </a:r>
            <a:r>
              <a:rPr lang="en-US" dirty="0"/>
              <a:t>’</a:t>
            </a:r>
          </a:p>
          <a:p>
            <a:r>
              <a:rPr lang="en-US" dirty="0"/>
              <a:t>Create a new </a:t>
            </a:r>
            <a:r>
              <a:rPr lang="en-US" dirty="0" err="1"/>
              <a:t>RoleBinding</a:t>
            </a:r>
            <a:r>
              <a:rPr lang="en-US" dirty="0"/>
              <a:t> for viewing objects and apply it to ‘</a:t>
            </a:r>
            <a:r>
              <a:rPr lang="en-US" dirty="0" err="1"/>
              <a:t>mysa</a:t>
            </a:r>
            <a:r>
              <a:rPr lang="en-US" dirty="0"/>
              <a:t>’</a:t>
            </a:r>
          </a:p>
          <a:p>
            <a:r>
              <a:rPr lang="en-US" dirty="0"/>
              <a:t>Create a new Pod that uses the ‘</a:t>
            </a:r>
            <a:r>
              <a:rPr lang="en-US" dirty="0" err="1"/>
              <a:t>mysa</a:t>
            </a:r>
            <a:r>
              <a:rPr lang="en-US" dirty="0"/>
              <a:t>’  Service Account and automatically mounts a token volume</a:t>
            </a:r>
          </a:p>
          <a:p>
            <a:r>
              <a:rPr lang="en-US" dirty="0"/>
              <a:t>Use the token to query the Kubernetes API and view all the Pods</a:t>
            </a:r>
          </a:p>
        </p:txBody>
      </p:sp>
    </p:spTree>
    <p:extLst>
      <p:ext uri="{BB962C8B-B14F-4D97-AF65-F5344CB8AC3E}">
        <p14:creationId xmlns:p14="http://schemas.microsoft.com/office/powerpoint/2010/main" val="99269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Authentication, authorization, and admission control</vt:lpstr>
      <vt:lpstr>Service Accounts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105</cp:revision>
  <dcterms:modified xsi:type="dcterms:W3CDTF">2023-04-16T22:28:39Z</dcterms:modified>
</cp:coreProperties>
</file>