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021C2-466B-F3A1-2D86-6ACC591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51A5-9A66-C3D4-75E5-5B0FDDDD3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-convert</a:t>
            </a:r>
          </a:p>
        </p:txBody>
      </p:sp>
    </p:spTree>
    <p:extLst>
      <p:ext uri="{BB962C8B-B14F-4D97-AF65-F5344CB8AC3E}">
        <p14:creationId xmlns:p14="http://schemas.microsoft.com/office/powerpoint/2010/main" val="127494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required to use an existing deployment file created for an older API version in a recent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API deprecations</vt:lpstr>
      <vt:lpstr>API deprecations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90</cp:revision>
  <dcterms:modified xsi:type="dcterms:W3CDTF">2023-04-15T01:44:05Z</dcterms:modified>
</cp:coreProperties>
</file>