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requests, limits, and quotas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E3F81-5AFC-36AB-BF59-5A8A5BA3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boundaries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D1313-DCBE-6552-53C5-4F4925F30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pod.spec.containers.resources.requests</a:t>
            </a:r>
            <a:endParaRPr lang="en-US" dirty="0"/>
          </a:p>
          <a:p>
            <a:r>
              <a:rPr lang="en-US" dirty="0" err="1"/>
              <a:t>pod.spec.containers.resources.limits</a:t>
            </a:r>
            <a:endParaRPr lang="en-US" dirty="0"/>
          </a:p>
          <a:p>
            <a:r>
              <a:rPr lang="en-US" dirty="0" err="1"/>
              <a:t>ResourceQuota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Pod named ‘</a:t>
            </a:r>
            <a:r>
              <a:rPr lang="en-US" dirty="0" err="1"/>
              <a:t>myresourcereqpod</a:t>
            </a:r>
            <a:r>
              <a:rPr lang="en-US" dirty="0"/>
              <a:t>’ based on the ‘nginx’ container image</a:t>
            </a:r>
          </a:p>
          <a:p>
            <a:r>
              <a:rPr lang="en-US" dirty="0"/>
              <a:t>Specify a </a:t>
            </a:r>
            <a:r>
              <a:rPr lang="en-US" dirty="0" err="1"/>
              <a:t>cpu</a:t>
            </a:r>
            <a:r>
              <a:rPr lang="en-US" dirty="0"/>
              <a:t> request of 500m and 250Mi of memory for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Resource requests, limits, and quotas</vt:lpstr>
      <vt:lpstr>Resource boundaries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94</cp:revision>
  <dcterms:modified xsi:type="dcterms:W3CDTF">2023-04-16T07:02:27Z</dcterms:modified>
</cp:coreProperties>
</file>