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95" r:id="rId15"/>
    <p:sldId id="298" r:id="rId16"/>
    <p:sldId id="296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</a:t>
            </a:r>
            <a:r>
              <a:rPr lang="en-US" dirty="0"/>
              <a:t> spec key fields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  <a:p>
            <a:r>
              <a:rPr lang="en-US" dirty="0" err="1"/>
              <a:t>jobTemplate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E0589-417A-40D3-BAA8-C7C18E8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BC3DB-B3D5-4D5B-BE16-4C2251FBF5D2}"/>
              </a:ext>
            </a:extLst>
          </p:cNvPr>
          <p:cNvSpPr/>
          <p:nvPr/>
        </p:nvSpPr>
        <p:spPr>
          <a:xfrm>
            <a:off x="1363197" y="3126441"/>
            <a:ext cx="840441" cy="84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7A44D-5FAB-469D-8978-85976504235F}"/>
              </a:ext>
            </a:extLst>
          </p:cNvPr>
          <p:cNvSpPr/>
          <p:nvPr/>
        </p:nvSpPr>
        <p:spPr>
          <a:xfrm>
            <a:off x="3558146" y="3126441"/>
            <a:ext cx="840441" cy="84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D0C13-C450-48C6-9DB9-44721B71B62B}"/>
              </a:ext>
            </a:extLst>
          </p:cNvPr>
          <p:cNvSpPr/>
          <p:nvPr/>
        </p:nvSpPr>
        <p:spPr>
          <a:xfrm>
            <a:off x="5753095" y="3126441"/>
            <a:ext cx="840441" cy="84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E8D0D7-A436-46DF-9D40-FDE2AB6F0012}"/>
              </a:ext>
            </a:extLst>
          </p:cNvPr>
          <p:cNvSpPr/>
          <p:nvPr/>
        </p:nvSpPr>
        <p:spPr>
          <a:xfrm>
            <a:off x="7948044" y="3126441"/>
            <a:ext cx="840441" cy="84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EF5EC-F066-4D30-BFB2-A0791DD6EA7B}"/>
              </a:ext>
            </a:extLst>
          </p:cNvPr>
          <p:cNvSpPr/>
          <p:nvPr/>
        </p:nvSpPr>
        <p:spPr>
          <a:xfrm>
            <a:off x="10142994" y="3126441"/>
            <a:ext cx="840441" cy="84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52050-F9AA-4E38-932F-34F0F8A49DBA}"/>
              </a:ext>
            </a:extLst>
          </p:cNvPr>
          <p:cNvSpPr txBox="1"/>
          <p:nvPr/>
        </p:nvSpPr>
        <p:spPr>
          <a:xfrm>
            <a:off x="1363197" y="3966882"/>
            <a:ext cx="8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Minute</a:t>
            </a:r>
          </a:p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(0-59)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2C7E3-8717-4276-969C-EE8B0665606D}"/>
              </a:ext>
            </a:extLst>
          </p:cNvPr>
          <p:cNvSpPr txBox="1"/>
          <p:nvPr/>
        </p:nvSpPr>
        <p:spPr>
          <a:xfrm>
            <a:off x="3556181" y="3966881"/>
            <a:ext cx="8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Hour</a:t>
            </a:r>
          </a:p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(0-23)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584CB-7D47-4A71-AC66-396F6082227C}"/>
              </a:ext>
            </a:extLst>
          </p:cNvPr>
          <p:cNvSpPr txBox="1"/>
          <p:nvPr/>
        </p:nvSpPr>
        <p:spPr>
          <a:xfrm>
            <a:off x="5749165" y="3966881"/>
            <a:ext cx="84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 of the month (1-31)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D0B54-2BC9-4EE2-9246-90BCD1553EE7}"/>
              </a:ext>
            </a:extLst>
          </p:cNvPr>
          <p:cNvSpPr txBox="1"/>
          <p:nvPr/>
        </p:nvSpPr>
        <p:spPr>
          <a:xfrm>
            <a:off x="7940184" y="3966881"/>
            <a:ext cx="84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Month (1-12)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890D5-132A-44EA-AA6F-4FDCCE26F9DE}"/>
              </a:ext>
            </a:extLst>
          </p:cNvPr>
          <p:cNvSpPr txBox="1"/>
          <p:nvPr/>
        </p:nvSpPr>
        <p:spPr>
          <a:xfrm>
            <a:off x="10142994" y="3966881"/>
            <a:ext cx="84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 of the week (0-6)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DF9A3-D13D-4C5F-8827-C8706FDEC9CD}"/>
              </a:ext>
            </a:extLst>
          </p:cNvPr>
          <p:cNvSpPr txBox="1"/>
          <p:nvPr/>
        </p:nvSpPr>
        <p:spPr>
          <a:xfrm>
            <a:off x="3049666" y="5652895"/>
            <a:ext cx="625288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“Every 2 minutes”  = */2 * * * *</a:t>
            </a:r>
          </a:p>
        </p:txBody>
      </p:sp>
    </p:spTree>
    <p:extLst>
      <p:ext uri="{BB962C8B-B14F-4D97-AF65-F5344CB8AC3E}">
        <p14:creationId xmlns:p14="http://schemas.microsoft.com/office/powerpoint/2010/main" val="23764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CronJob</a:t>
            </a:r>
            <a:r>
              <a:rPr lang="en-US" dirty="0"/>
              <a:t> named ‘</a:t>
            </a:r>
            <a:r>
              <a:rPr lang="en-US" dirty="0" err="1"/>
              <a:t>mycronjob</a:t>
            </a:r>
            <a:r>
              <a:rPr lang="en-US" dirty="0"/>
              <a:t>’ in the ns ‘chapter-01’ based on the </a:t>
            </a:r>
            <a:r>
              <a:rPr lang="en-US" dirty="0" err="1"/>
              <a:t>busybox</a:t>
            </a:r>
            <a:r>
              <a:rPr lang="en-US" dirty="0"/>
              <a:t> image.  It should output ‘CKAD’.</a:t>
            </a:r>
          </a:p>
          <a:p>
            <a:r>
              <a:rPr lang="en-US" dirty="0"/>
              <a:t>The </a:t>
            </a:r>
            <a:r>
              <a:rPr lang="en-US" dirty="0" err="1"/>
              <a:t>CronJob</a:t>
            </a:r>
            <a:r>
              <a:rPr lang="en-US" dirty="0"/>
              <a:t> should delete the Pods after 10 seconds</a:t>
            </a:r>
          </a:p>
          <a:p>
            <a:r>
              <a:rPr lang="en-US" dirty="0"/>
              <a:t>The Job needs to run 2 times to be considered complete</a:t>
            </a:r>
          </a:p>
          <a:p>
            <a:r>
              <a:rPr lang="en-US" dirty="0"/>
              <a:t>The </a:t>
            </a:r>
            <a:r>
              <a:rPr lang="en-US" dirty="0" err="1"/>
              <a:t>CronJob</a:t>
            </a:r>
            <a:r>
              <a:rPr lang="en-US" dirty="0"/>
              <a:t> should run every 2 minutes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CronJobs</vt:lpstr>
      <vt:lpstr>CronJob spec key fields</vt:lpstr>
      <vt:lpstr>Cron expressions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85</cp:revision>
  <dcterms:modified xsi:type="dcterms:W3CDTF">2023-04-12T16:47:18Z</dcterms:modified>
</cp:coreProperties>
</file>