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DA14426-869C-444C-BF9C-2029379BFB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Citi Bike Data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AC42AA2-833F-4915-8A59-6DB58D94DD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</a:t>
            </a:r>
            <a:r>
              <a:rPr lang="en-US"/>
              <a:t>5</a:t>
            </a:r>
            <a:r>
              <a:t>/</a:t>
            </a:r>
            <a:r>
              <a:rPr lang="en-US"/>
              <a:t>3</a:t>
            </a:r>
            <a:r>
              <a:t>/2019 </a:t>
            </a:r>
            <a:r>
              <a:rPr lang="en-US" dirty="0"/>
              <a:t>9</a:t>
            </a:r>
            <a:r>
              <a:t>:33:54 </a:t>
            </a:r>
            <a:r>
              <a:rPr dirty="0"/>
              <a:t>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A4D6FA4C-4651-4A3D-B3DC-19F93DBF4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7" y="790575"/>
            <a:ext cx="42005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1D7026AC-B8BC-4A70-91DB-ED5C556DE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87" y="2381250"/>
            <a:ext cx="92678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C4280A97-D297-4D3E-9321-3A6F920A9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762000"/>
            <a:ext cx="619125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A09A1276-4B9B-4E55-BB6F-F2286BC41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1900237"/>
            <a:ext cx="31623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56177898-93BA-4B4B-9DD7-6556E6F03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25" y="2600325"/>
            <a:ext cx="17335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Citi Bike Data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 Bike Data</dc:title>
  <dc:creator>Robert Dienst</dc:creator>
  <cp:lastModifiedBy>Robert Dienst</cp:lastModifiedBy>
  <cp:revision>1</cp:revision>
  <dcterms:created xsi:type="dcterms:W3CDTF">2018-08-15T22:40:47Z</dcterms:created>
  <dcterms:modified xsi:type="dcterms:W3CDTF">2019-05-04T01:41:30Z</dcterms:modified>
</cp:coreProperties>
</file>