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6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11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4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53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0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1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1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2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7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8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13B0-BAD5-CABE-1D14-AF0F97E4F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998" y="1122363"/>
            <a:ext cx="9895002" cy="113064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+mn-lt"/>
              </a:rPr>
              <a:t>DATA LAKE CONSTRUCTION AND QUERING WITH PYSPARK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00F69-5042-BF9C-249D-993022A8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91993"/>
            <a:ext cx="7766936" cy="205574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Name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PySpark Pioneers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Anitha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Dhanekula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Sravya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Micheeti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Dinesh Rajamanickam</a:t>
            </a:r>
          </a:p>
        </p:txBody>
      </p:sp>
    </p:spTree>
    <p:extLst>
      <p:ext uri="{BB962C8B-B14F-4D97-AF65-F5344CB8AC3E}">
        <p14:creationId xmlns:p14="http://schemas.microsoft.com/office/powerpoint/2010/main" val="24377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ABA0-01D0-922A-7556-4806CA23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F280-2C27-5ADE-E859-7B92A2F1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581"/>
            <a:ext cx="8596668" cy="493021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Design and build a scalable Data Lake to store and query raw, structured, and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data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querying using PySpark.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future analysis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Components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Store data from various sources (CSV and PARQUET) in raw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PySpark to process and analyse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Storage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Store data in Amazon S3 Bucket.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Querying and Reporting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Implement querying using Spark SQL.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5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ED37-8C54-EB08-653A-EBFED038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Stack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5F78-24A1-445E-75BE-7DF833A7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85"/>
            <a:ext cx="8596668" cy="44293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Amazon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Spark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Orchestration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View: Athena Table</a:t>
            </a:r>
          </a:p>
        </p:txBody>
      </p:sp>
    </p:spTree>
    <p:extLst>
      <p:ext uri="{BB962C8B-B14F-4D97-AF65-F5344CB8AC3E}">
        <p14:creationId xmlns:p14="http://schemas.microsoft.com/office/powerpoint/2010/main" val="177171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324A-7E42-CB9B-1DFA-AE47C579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05397-E563-E6B8-CD50-7C7A36D1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432" y="1594980"/>
            <a:ext cx="7984154" cy="4334480"/>
          </a:xfrm>
        </p:spPr>
      </p:pic>
    </p:spTree>
    <p:extLst>
      <p:ext uri="{BB962C8B-B14F-4D97-AF65-F5344CB8AC3E}">
        <p14:creationId xmlns:p14="http://schemas.microsoft.com/office/powerpoint/2010/main" val="25713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7F3C-853D-DFE9-6BC4-E5DAEBBD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C443-65CA-15AD-E625-F986F32F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39BF77-A67B-BCCB-742D-428977F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7188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b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7192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148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DATA LAKE CONSTRUCTION AND QUERING WITH PYSPARK</vt:lpstr>
      <vt:lpstr>Project Overview</vt:lpstr>
      <vt:lpstr>Technology Stack</vt:lpstr>
      <vt:lpstr>Architectural Diagram</vt:lpstr>
      <vt:lpstr>GitHub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R</dc:creator>
  <cp:lastModifiedBy>Dinesh R</cp:lastModifiedBy>
  <cp:revision>19</cp:revision>
  <dcterms:created xsi:type="dcterms:W3CDTF">2024-11-22T12:16:17Z</dcterms:created>
  <dcterms:modified xsi:type="dcterms:W3CDTF">2024-11-26T04:16:48Z</dcterms:modified>
</cp:coreProperties>
</file>