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  <p:sldId id="267" r:id="rId9"/>
    <p:sldId id="269" r:id="rId10"/>
    <p:sldId id="268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6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2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0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E2944-E5FB-456A-8DEB-A63BE6771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51086-C8B8-4DD0-817C-4BCC65C99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ETL Proyect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5E34C-437E-44E3-87D3-E946FA148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>
                <a:solidFill>
                  <a:schemeClr val="tx1"/>
                </a:solidFill>
              </a:rPr>
              <a:t>November</a:t>
            </a:r>
            <a:r>
              <a:rPr lang="es-MX" dirty="0">
                <a:solidFill>
                  <a:schemeClr val="tx1"/>
                </a:solidFill>
              </a:rPr>
              <a:t> 2019</a:t>
            </a:r>
          </a:p>
          <a:p>
            <a:r>
              <a:rPr lang="es-MX" dirty="0">
                <a:solidFill>
                  <a:schemeClr val="tx1"/>
                </a:solidFill>
              </a:rPr>
              <a:t>“Los JSONS”</a:t>
            </a:r>
          </a:p>
        </p:txBody>
      </p:sp>
    </p:spTree>
    <p:extLst>
      <p:ext uri="{BB962C8B-B14F-4D97-AF65-F5344CB8AC3E}">
        <p14:creationId xmlns:p14="http://schemas.microsoft.com/office/powerpoint/2010/main" val="71161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711EC-A6EA-4DF9-B460-E3FFB7D7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214A559-CDD4-4988-B300-B2CB199B9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17" y="413717"/>
            <a:ext cx="8837565" cy="5801689"/>
          </a:xfrm>
        </p:spPr>
      </p:pic>
    </p:spTree>
    <p:extLst>
      <p:ext uri="{BB962C8B-B14F-4D97-AF65-F5344CB8AC3E}">
        <p14:creationId xmlns:p14="http://schemas.microsoft.com/office/powerpoint/2010/main" val="303638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witter&quot;">
            <a:extLst>
              <a:ext uri="{FF2B5EF4-FFF2-40B4-BE49-F238E27FC236}">
                <a16:creationId xmlns:a16="http://schemas.microsoft.com/office/drawing/2014/main" id="{FF54EABD-92D4-434A-A088-71A1E953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54" y="847678"/>
            <a:ext cx="5162643" cy="51626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7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9818-9FD3-4347-91C5-F3A508DB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6F96-F308-42F9-93E7-530D56CF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95C2F1-A370-4DE8-BEDC-33C9965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3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099-910B-4F23-892E-DB5C3D73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AC44C7D-77B9-45DB-B498-D4A728EF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2" y="372372"/>
            <a:ext cx="7602677" cy="5962100"/>
          </a:xfrm>
        </p:spPr>
      </p:pic>
      <p:pic>
        <p:nvPicPr>
          <p:cNvPr id="4098" name="Picture 2" descr="Resultado de imagen para postgrees&quot;">
            <a:extLst>
              <a:ext uri="{FF2B5EF4-FFF2-40B4-BE49-F238E27FC236}">
                <a16:creationId xmlns:a16="http://schemas.microsoft.com/office/drawing/2014/main" id="{BBBE7108-BE26-4CC1-84F5-511FAF3C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2077710"/>
            <a:ext cx="2619375" cy="27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49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2240-03B1-458F-B490-C4ADCCA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424" y="1595093"/>
            <a:ext cx="2333625" cy="3481731"/>
          </a:xfrm>
        </p:spPr>
        <p:txBody>
          <a:bodyPr>
            <a:normAutofit fontScale="90000"/>
          </a:bodyPr>
          <a:lstStyle/>
          <a:p>
            <a:r>
              <a:rPr lang="es-MX" sz="34400" dirty="0"/>
              <a:t>#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700858-D3D9-480A-9445-E9968AFE4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8" y="505482"/>
            <a:ext cx="5533100" cy="5847036"/>
          </a:xfrm>
        </p:spPr>
      </p:pic>
    </p:spTree>
    <p:extLst>
      <p:ext uri="{BB962C8B-B14F-4D97-AF65-F5344CB8AC3E}">
        <p14:creationId xmlns:p14="http://schemas.microsoft.com/office/powerpoint/2010/main" val="300350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D8235-8575-432A-95E3-C1280FC2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preview of the CVS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A9CD7-1FDC-4E11-8465-7CE7AB00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A19F5B-0CD3-48E7-B78E-0E07FE14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1" t="21250" r="13984" b="24028"/>
          <a:stretch/>
        </p:blipFill>
        <p:spPr>
          <a:xfrm>
            <a:off x="952500" y="34663"/>
            <a:ext cx="10494190" cy="43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778F6-00AA-45B2-BCD4-FF7E49C0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350058"/>
            <a:ext cx="10058400" cy="1602686"/>
          </a:xfrm>
        </p:spPr>
        <p:txBody>
          <a:bodyPr/>
          <a:lstStyle/>
          <a:p>
            <a:r>
              <a:rPr lang="en-US" dirty="0"/>
              <a:t>Reorganize and rename crime’s type and class </a:t>
            </a:r>
            <a:endParaRPr lang="es-MX" dirty="0"/>
          </a:p>
          <a:p>
            <a:r>
              <a:rPr lang="en-US" dirty="0"/>
              <a:t>Rebuild DF</a:t>
            </a:r>
            <a:endParaRPr lang="es-MX" dirty="0"/>
          </a:p>
          <a:p>
            <a:r>
              <a:rPr lang="en-US" dirty="0"/>
              <a:t>Select only the columns with relevant information (official data sets)</a:t>
            </a:r>
          </a:p>
          <a:p>
            <a:r>
              <a:rPr lang="en-US" dirty="0"/>
              <a:t>Finding relevant tweets about crime  (unofficial data sets)</a:t>
            </a:r>
          </a:p>
          <a:p>
            <a:endParaRPr lang="es-MX" dirty="0"/>
          </a:p>
        </p:txBody>
      </p:sp>
      <p:pic>
        <p:nvPicPr>
          <p:cNvPr id="2050" name="Picture 2" descr="Manhattan Prep LSAT Blog - Regaining Focus on LSAT Logical Reasoning by Matt Shinners">
            <a:extLst>
              <a:ext uri="{FF2B5EF4-FFF2-40B4-BE49-F238E27FC236}">
                <a16:creationId xmlns:a16="http://schemas.microsoft.com/office/drawing/2014/main" id="{E2E58B2D-8CB5-45C7-9DD4-1623BD1E9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6" t="20281" r="6000" b="12784"/>
          <a:stretch/>
        </p:blipFill>
        <p:spPr bwMode="auto">
          <a:xfrm>
            <a:off x="3195961" y="346228"/>
            <a:ext cx="5523390" cy="4003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1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59EE-A3E4-4C0A-8491-37EAEAFF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BA0D5A-8DA2-43DE-A1F9-5B0BB3413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3" t="21528" r="13827" b="7222"/>
          <a:stretch/>
        </p:blipFill>
        <p:spPr>
          <a:xfrm>
            <a:off x="1381125" y="477016"/>
            <a:ext cx="9429750" cy="57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4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5F38D-4B76-4BC1-B21D-05BB4FBB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2D5C5-3915-4EAE-8FAC-C6CE10C3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158E21-30EE-4BC9-A181-9344DCD67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4" t="22007" r="26457" b="5243"/>
          <a:stretch/>
        </p:blipFill>
        <p:spPr>
          <a:xfrm>
            <a:off x="2192784" y="493149"/>
            <a:ext cx="7679184" cy="58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lean&quot;">
            <a:extLst>
              <a:ext uri="{FF2B5EF4-FFF2-40B4-BE49-F238E27FC236}">
                <a16:creationId xmlns:a16="http://schemas.microsoft.com/office/drawing/2014/main" id="{E8EE162E-B2CD-4F9A-A052-58F3B715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21" y="1011877"/>
            <a:ext cx="6043705" cy="460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D482D-B03F-4C5F-BFDB-A37021F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82603-3107-4D2B-A8B2-EB247CCA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0A3F1D-1E86-44E8-B611-53D1D8C76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2" t="20972" r="20235" b="5972"/>
          <a:stretch/>
        </p:blipFill>
        <p:spPr>
          <a:xfrm>
            <a:off x="2028825" y="489404"/>
            <a:ext cx="8505825" cy="5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13E79-F8DC-463D-8C88-6DD6F073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A4B0547D-2C00-4EBA-8227-2B1D2912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7" y="642594"/>
            <a:ext cx="10548926" cy="4834281"/>
          </a:xfrm>
        </p:spPr>
      </p:pic>
    </p:spTree>
    <p:extLst>
      <p:ext uri="{BB962C8B-B14F-4D97-AF65-F5344CB8AC3E}">
        <p14:creationId xmlns:p14="http://schemas.microsoft.com/office/powerpoint/2010/main" val="160581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CE6B-CB0C-4297-8369-29D247DA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6B60F166-D84D-4EC7-B391-0A231B09D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939823"/>
            <a:ext cx="10936317" cy="4978353"/>
          </a:xfrm>
        </p:spPr>
      </p:pic>
    </p:spTree>
    <p:extLst>
      <p:ext uri="{BB962C8B-B14F-4D97-AF65-F5344CB8AC3E}">
        <p14:creationId xmlns:p14="http://schemas.microsoft.com/office/powerpoint/2010/main" val="27397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D3822"/>
      </a:dk2>
      <a:lt2>
        <a:srgbClr val="E2E6E8"/>
      </a:lt2>
      <a:accent1>
        <a:srgbClr val="E77529"/>
      </a:accent1>
      <a:accent2>
        <a:srgbClr val="BD9E15"/>
      </a:accent2>
      <a:accent3>
        <a:srgbClr val="8EAF1F"/>
      </a:accent3>
      <a:accent4>
        <a:srgbClr val="4EB914"/>
      </a:accent4>
      <a:accent5>
        <a:srgbClr val="21BC2C"/>
      </a:accent5>
      <a:accent6>
        <a:srgbClr val="14BA65"/>
      </a:accent6>
      <a:hlink>
        <a:srgbClr val="3E89BB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</Words>
  <Application>Microsoft Office PowerPoint</Application>
  <PresentationFormat>Panorámica</PresentationFormat>
  <Paragraphs>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Garamond</vt:lpstr>
      <vt:lpstr>Selawik Light</vt:lpstr>
      <vt:lpstr>Speak Pro</vt:lpstr>
      <vt:lpstr>SavonVTI</vt:lpstr>
      <vt:lpstr>ETL Proyect</vt:lpstr>
      <vt:lpstr>preview of the CVS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Proyect</dc:title>
  <dc:creator>pao.manterola@gmail.com</dc:creator>
  <cp:lastModifiedBy>pao.manterola@gmail.com</cp:lastModifiedBy>
  <cp:revision>15</cp:revision>
  <dcterms:created xsi:type="dcterms:W3CDTF">2019-11-25T21:36:59Z</dcterms:created>
  <dcterms:modified xsi:type="dcterms:W3CDTF">2019-11-26T00:48:54Z</dcterms:modified>
</cp:coreProperties>
</file>