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9C3EA-2E7A-49A1-8420-6C1633777B91}" type="datetimeFigureOut">
              <a:rPr lang="en-NL" smtClean="0"/>
              <a:t>08/15/2023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AB8DF-F8FB-4B15-BE97-6067641516F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403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AB8DF-F8FB-4B15-BE97-6067641516F9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575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17A3-FA66-476E-99E1-A33CFF67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87A2D-9AFB-4467-99B3-303314D5C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BF49-EE4D-497E-9423-FDF41139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9C2-B6F3-4D27-BB82-732B418F79B3}" type="datetimeFigureOut">
              <a:rPr lang="en-NL" smtClean="0"/>
              <a:t>08/15/2023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8BF3-4B85-48CB-BCFC-3AB46709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77631-EE6C-4C40-A060-F1A63C6B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40C-27F2-45B8-B333-93681C43EB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154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1E8A-221E-41D5-9629-328BA58E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E7799-1C4D-421E-86FD-94BDCE1D4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BB38-9783-47C0-910D-7DDC82E6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9C2-B6F3-4D27-BB82-732B418F79B3}" type="datetimeFigureOut">
              <a:rPr lang="en-NL" smtClean="0"/>
              <a:t>08/15/2023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F4A2-DD4F-4A9E-AB4E-392D163E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A8399-BBAF-4F68-B60F-A2D6D701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40C-27F2-45B8-B333-93681C43EB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172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FACD5-462F-4504-ACA4-0BB521302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12FF1-1819-4351-8BBA-058B13B79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91844-D32F-4EE9-A75D-A7C2E765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9C2-B6F3-4D27-BB82-732B418F79B3}" type="datetimeFigureOut">
              <a:rPr lang="en-NL" smtClean="0"/>
              <a:t>08/15/2023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0EFAA-36C7-4D4A-A193-5DD6CE04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485BA-7B78-4874-AE62-66BB2AA0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40C-27F2-45B8-B333-93681C43EB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7211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8C85-D89E-47A8-8B43-7AD61337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459B1-B9B5-4AEB-AA15-14152189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6DDA1-8323-44ED-8BBA-6B68A475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9C2-B6F3-4D27-BB82-732B418F79B3}" type="datetimeFigureOut">
              <a:rPr lang="en-NL" smtClean="0"/>
              <a:t>08/15/2023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3E196-3B34-4E35-A8C6-A8194AC2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414B6-7CE0-46A9-A1C2-623E393E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40C-27F2-45B8-B333-93681C43EB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475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2489-F1B5-4CCF-9B25-EC465DFB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5A009-4CFB-4179-926C-DA60891C5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EAA97-0B40-425B-8B3F-E0712579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9C2-B6F3-4D27-BB82-732B418F79B3}" type="datetimeFigureOut">
              <a:rPr lang="en-NL" smtClean="0"/>
              <a:t>08/15/2023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6FAE-9586-4BE0-8CB8-D2187763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A9F6-B570-4FB4-909D-1DC24057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40C-27F2-45B8-B333-93681C43EB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7289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B905-8539-4E4D-9FBC-EC3AF085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564A-BF2E-4C4C-9F52-C09B92456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1B462-8752-4699-BC43-BD09F795C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90160-047A-4539-96EF-E31D73AC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9C2-B6F3-4D27-BB82-732B418F79B3}" type="datetimeFigureOut">
              <a:rPr lang="en-NL" smtClean="0"/>
              <a:t>08/15/2023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29287-56A5-4EB1-9E57-E52F10DC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A0D7B-BF6D-4A86-A6B2-852CD79D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40C-27F2-45B8-B333-93681C43EB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190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61A9-FB19-41D9-9A67-1466183A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D8187-7F49-4ECE-92AC-940629790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D978E-F391-4CB2-AC18-C158D2E5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EA6C1-2135-4A84-8081-C63D9AFCA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04BE9-EB22-4ACD-ABFB-514993B42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0A067-BDE2-44FE-8E4E-DD424EA1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9C2-B6F3-4D27-BB82-732B418F79B3}" type="datetimeFigureOut">
              <a:rPr lang="en-NL" smtClean="0"/>
              <a:t>08/15/2023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D5042-B31F-408F-A495-A18F443A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F3988-024F-4735-BBAF-1D3683D3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40C-27F2-45B8-B333-93681C43EB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388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64D8-47EA-431D-9FD6-C646073B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FE69F-3FCA-43E6-9913-72D296CE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9C2-B6F3-4D27-BB82-732B418F79B3}" type="datetimeFigureOut">
              <a:rPr lang="en-NL" smtClean="0"/>
              <a:t>08/15/2023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A0606-9C92-47E9-B050-49AE6B0A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BFCA6-FF61-40CE-B7C6-59E901E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40C-27F2-45B8-B333-93681C43EB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366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6101B-4AD3-4B79-95B8-C6AB473F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9C2-B6F3-4D27-BB82-732B418F79B3}" type="datetimeFigureOut">
              <a:rPr lang="en-NL" smtClean="0"/>
              <a:t>08/15/2023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B7FAC-4DE5-48A1-87ED-5B0B5555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1E9B7-3980-4CF4-A9B3-A94D72FF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40C-27F2-45B8-B333-93681C43EB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13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AC28-10EB-4857-A63E-1C327775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47ED-65B1-41A9-A14F-1B9C82AE2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302AB-1319-4B48-81B0-2CD9EA65B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77988-C1C7-48B9-ACA9-8DD3B37F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9C2-B6F3-4D27-BB82-732B418F79B3}" type="datetimeFigureOut">
              <a:rPr lang="en-NL" smtClean="0"/>
              <a:t>08/15/2023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39E0F-82C9-4160-8DD3-9A2B1B89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A6026-2897-429C-9CD3-1AFED929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40C-27F2-45B8-B333-93681C43EB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331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7583-474E-43B8-92E6-B46D9295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C910C-B591-4023-8E89-A10EBE57B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D510B-1BA7-43C2-817C-F15405C70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8E46-7F7D-44D3-B5DE-6046DBB9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99C2-B6F3-4D27-BB82-732B418F79B3}" type="datetimeFigureOut">
              <a:rPr lang="en-NL" smtClean="0"/>
              <a:t>08/15/2023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D1C00-AA4A-4078-AB14-4EC01137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4F0A4-8AAE-4068-8CF5-D3F400D1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E40C-27F2-45B8-B333-93681C43EB4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269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F5ED9-1C5B-40F5-9912-3AB17282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A0B2F-E25A-4EBB-B70F-486082596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 err="1"/>
              <a:t>Secondaaaa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B34A8-D30A-46E4-84BA-2B0C6C90C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199C2-B6F3-4D27-BB82-732B418F79B3}" type="datetimeFigureOut">
              <a:rPr lang="en-NL" smtClean="0"/>
              <a:t>08/15/2023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DEC1-A608-4181-A1B2-1194F1039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13351-563A-4836-902D-F239734D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E40C-27F2-45B8-B333-93681C43EB44}" type="slidenum">
              <a:rPr lang="en-NL" smtClean="0"/>
              <a:t>‹#›</a:t>
            </a:fld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C2EF75-FDD4-4E04-A4AC-48FED99B3B3D}"/>
              </a:ext>
            </a:extLst>
          </p:cNvPr>
          <p:cNvSpPr/>
          <p:nvPr userDrawn="1"/>
        </p:nvSpPr>
        <p:spPr>
          <a:xfrm>
            <a:off x="9398976" y="5838092"/>
            <a:ext cx="1954823" cy="791308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836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EXAM TRAINING</a:t>
            </a:r>
            <a:endParaRPr lang="en-N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SPREKEN - SESSION 3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205928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dirty="0"/>
              <a:t>Picture of </a:t>
            </a:r>
            <a:r>
              <a:rPr lang="en-NL" dirty="0"/>
              <a:t>a man jogging in a park/</a:t>
            </a:r>
            <a:r>
              <a:rPr lang="en-NL" dirty="0" err="1"/>
              <a:t>forrest</a:t>
            </a:r>
            <a:endParaRPr lang="en-GB" dirty="0"/>
          </a:p>
          <a:p>
            <a:pPr algn="l"/>
            <a:endParaRPr lang="en-NL" dirty="0"/>
          </a:p>
          <a:p>
            <a:pPr algn="l"/>
            <a:r>
              <a:rPr lang="en-NL" dirty="0"/>
              <a:t>Wat </a:t>
            </a:r>
            <a:r>
              <a:rPr lang="en-NL" dirty="0" err="1"/>
              <a:t>doet</a:t>
            </a:r>
            <a:r>
              <a:rPr lang="en-NL" dirty="0"/>
              <a:t> </a:t>
            </a:r>
            <a:r>
              <a:rPr lang="en-NL" dirty="0" err="1"/>
              <a:t>deze</a:t>
            </a:r>
            <a:r>
              <a:rPr lang="en-NL" dirty="0"/>
              <a:t> man? </a:t>
            </a:r>
            <a:r>
              <a:rPr lang="en-NL" dirty="0" err="1"/>
              <a:t>Vertel</a:t>
            </a:r>
            <a:r>
              <a:rPr lang="en-NL" dirty="0"/>
              <a:t> </a:t>
            </a:r>
            <a:r>
              <a:rPr lang="en-NL" dirty="0" err="1"/>
              <a:t>ook</a:t>
            </a:r>
            <a:r>
              <a:rPr lang="en-NL" dirty="0"/>
              <a:t> </a:t>
            </a:r>
            <a:r>
              <a:rPr lang="en-NL" dirty="0" err="1"/>
              <a:t>waarom</a:t>
            </a:r>
            <a:r>
              <a:rPr lang="en-NL" dirty="0"/>
              <a:t> </a:t>
            </a:r>
            <a:r>
              <a:rPr lang="en-NL" dirty="0" err="1"/>
              <a:t>hij</a:t>
            </a:r>
            <a:r>
              <a:rPr lang="en-NL" dirty="0"/>
              <a:t> </a:t>
            </a:r>
            <a:r>
              <a:rPr lang="en-NL" dirty="0" err="1"/>
              <a:t>dat</a:t>
            </a:r>
            <a:r>
              <a:rPr lang="en-NL" dirty="0"/>
              <a:t> </a:t>
            </a:r>
            <a:r>
              <a:rPr lang="en-NL" dirty="0" err="1"/>
              <a:t>doet</a:t>
            </a:r>
            <a:r>
              <a:rPr lang="en-NL" dirty="0"/>
              <a:t>. 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De man </a:t>
            </a:r>
            <a:r>
              <a:rPr lang="en-NL" dirty="0" err="1"/>
              <a:t>gaat</a:t>
            </a:r>
            <a:r>
              <a:rPr lang="en-NL" dirty="0"/>
              <a:t> </a:t>
            </a:r>
            <a:r>
              <a:rPr lang="en-NL" dirty="0" err="1"/>
              <a:t>hardlopen</a:t>
            </a:r>
            <a:r>
              <a:rPr lang="en-NL" dirty="0"/>
              <a:t> want </a:t>
            </a:r>
            <a:r>
              <a:rPr lang="en-NL" dirty="0" err="1"/>
              <a:t>dat</a:t>
            </a:r>
            <a:r>
              <a:rPr lang="en-NL" dirty="0"/>
              <a:t> is </a:t>
            </a:r>
            <a:r>
              <a:rPr lang="en-NL" dirty="0" err="1"/>
              <a:t>gezond</a:t>
            </a:r>
            <a:r>
              <a:rPr lang="en-NL" dirty="0"/>
              <a:t>.</a:t>
            </a:r>
            <a:endParaRPr lang="nl-NL" dirty="0"/>
          </a:p>
          <a:p>
            <a:br>
              <a:rPr lang="nl-NL" dirty="0"/>
            </a:b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3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dirty="0"/>
              <a:t>1. Picture of </a:t>
            </a:r>
            <a:r>
              <a:rPr lang="en-NL" dirty="0"/>
              <a:t>formal clothes</a:t>
            </a:r>
            <a:endParaRPr lang="en-GB" dirty="0"/>
          </a:p>
          <a:p>
            <a:pPr algn="l"/>
            <a:r>
              <a:rPr lang="en-GB" dirty="0"/>
              <a:t>2. Picture of </a:t>
            </a:r>
            <a:r>
              <a:rPr lang="en-NL" dirty="0"/>
              <a:t>casual clothes</a:t>
            </a:r>
            <a:br>
              <a:rPr lang="en-NL" dirty="0"/>
            </a:br>
            <a:endParaRPr lang="en-NL" dirty="0"/>
          </a:p>
          <a:p>
            <a:pPr algn="l"/>
            <a:r>
              <a:rPr lang="en-NL" dirty="0" err="1"/>
              <a:t>Welke</a:t>
            </a:r>
            <a:r>
              <a:rPr lang="en-NL" dirty="0"/>
              <a:t> </a:t>
            </a:r>
            <a:r>
              <a:rPr lang="en-NL" dirty="0" err="1"/>
              <a:t>kleding</a:t>
            </a:r>
            <a:r>
              <a:rPr lang="en-NL" dirty="0"/>
              <a:t> </a:t>
            </a:r>
            <a:r>
              <a:rPr lang="en-NL" dirty="0" err="1"/>
              <a:t>draagt</a:t>
            </a:r>
            <a:r>
              <a:rPr lang="en-NL" dirty="0"/>
              <a:t> u </a:t>
            </a:r>
            <a:r>
              <a:rPr lang="en-NL" dirty="0" err="1"/>
              <a:t>graag</a:t>
            </a:r>
            <a:r>
              <a:rPr lang="en-NL" dirty="0"/>
              <a:t> </a:t>
            </a:r>
            <a:r>
              <a:rPr lang="en-NL" dirty="0" err="1"/>
              <a:t>naar</a:t>
            </a:r>
            <a:r>
              <a:rPr lang="en-NL" dirty="0"/>
              <a:t> het </a:t>
            </a:r>
            <a:r>
              <a:rPr lang="en-NL" dirty="0" err="1"/>
              <a:t>werk</a:t>
            </a:r>
            <a:r>
              <a:rPr lang="en-NL" dirty="0"/>
              <a:t>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vertel</a:t>
            </a:r>
            <a:r>
              <a:rPr lang="en-NL" dirty="0"/>
              <a:t> </a:t>
            </a:r>
            <a:r>
              <a:rPr lang="en-NL" dirty="0" err="1"/>
              <a:t>ook</a:t>
            </a:r>
            <a:r>
              <a:rPr lang="en-NL" dirty="0"/>
              <a:t> </a:t>
            </a:r>
            <a:r>
              <a:rPr lang="en-NL" dirty="0" err="1"/>
              <a:t>waarom</a:t>
            </a:r>
            <a:r>
              <a:rPr lang="en-NL" dirty="0"/>
              <a:t>?</a:t>
            </a:r>
          </a:p>
          <a:p>
            <a:pPr algn="l"/>
            <a:r>
              <a:rPr lang="en-NL" dirty="0"/>
              <a:t>Ik </a:t>
            </a:r>
            <a:r>
              <a:rPr lang="en-NL" dirty="0" err="1"/>
              <a:t>draag</a:t>
            </a:r>
            <a:r>
              <a:rPr lang="en-NL" dirty="0"/>
              <a:t> </a:t>
            </a:r>
            <a:r>
              <a:rPr lang="en-NL" dirty="0" err="1"/>
              <a:t>formele</a:t>
            </a:r>
            <a:r>
              <a:rPr lang="en-NL" dirty="0"/>
              <a:t> </a:t>
            </a:r>
            <a:r>
              <a:rPr lang="en-NL" dirty="0" err="1"/>
              <a:t>kleding</a:t>
            </a:r>
            <a:r>
              <a:rPr lang="en-NL" dirty="0"/>
              <a:t> (</a:t>
            </a:r>
            <a:r>
              <a:rPr lang="en-NL" dirty="0" err="1"/>
              <a:t>pak</a:t>
            </a:r>
            <a:r>
              <a:rPr lang="en-NL" dirty="0"/>
              <a:t>) want het is </a:t>
            </a:r>
            <a:r>
              <a:rPr lang="en-NL" dirty="0" err="1"/>
              <a:t>netjes</a:t>
            </a:r>
            <a:r>
              <a:rPr lang="en-NL" dirty="0"/>
              <a:t> ( het is </a:t>
            </a:r>
            <a:r>
              <a:rPr lang="en-NL" dirty="0" err="1"/>
              <a:t>mooi</a:t>
            </a:r>
            <a:r>
              <a:rPr lang="en-NL" dirty="0"/>
              <a:t>)/ ....want het is </a:t>
            </a:r>
            <a:r>
              <a:rPr lang="en-NL" dirty="0" err="1"/>
              <a:t>belangrijk</a:t>
            </a:r>
            <a:r>
              <a:rPr lang="en-NL" dirty="0"/>
              <a:t> </a:t>
            </a:r>
            <a:r>
              <a:rPr lang="en-NL" dirty="0" err="1"/>
              <a:t>voor</a:t>
            </a:r>
            <a:r>
              <a:rPr lang="en-NL" dirty="0"/>
              <a:t> </a:t>
            </a:r>
            <a:r>
              <a:rPr lang="en-NL" dirty="0" err="1"/>
              <a:t>mijn</a:t>
            </a:r>
            <a:r>
              <a:rPr lang="en-NL" dirty="0"/>
              <a:t> </a:t>
            </a:r>
            <a:r>
              <a:rPr lang="en-NL" dirty="0" err="1"/>
              <a:t>werk</a:t>
            </a:r>
            <a:r>
              <a:rPr lang="en-NL" dirty="0"/>
              <a:t>. (jeans=</a:t>
            </a:r>
            <a:r>
              <a:rPr lang="en-NL" dirty="0" err="1"/>
              <a:t>spijkerbroek</a:t>
            </a:r>
            <a:r>
              <a:rPr lang="en-NL" dirty="0"/>
              <a:t>)</a:t>
            </a:r>
          </a:p>
          <a:p>
            <a:br>
              <a:rPr lang="nl-NL" dirty="0"/>
            </a:b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2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11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dirty="0"/>
              <a:t>Picture of </a:t>
            </a:r>
            <a:r>
              <a:rPr lang="en-NL" dirty="0"/>
              <a:t>rice getting cooked on a stove</a:t>
            </a:r>
            <a:endParaRPr lang="en-GB" dirty="0"/>
          </a:p>
          <a:p>
            <a:pPr algn="l"/>
            <a:endParaRPr lang="en-NL" dirty="0"/>
          </a:p>
          <a:p>
            <a:pPr algn="l"/>
            <a:r>
              <a:rPr lang="en-NL" dirty="0"/>
              <a:t>Wat </a:t>
            </a:r>
            <a:r>
              <a:rPr lang="en-NL" dirty="0" err="1"/>
              <a:t>kookt</a:t>
            </a:r>
            <a:r>
              <a:rPr lang="en-NL" dirty="0"/>
              <a:t> u? </a:t>
            </a:r>
            <a:r>
              <a:rPr lang="en-NL" dirty="0" err="1"/>
              <a:t>Vertel</a:t>
            </a:r>
            <a:r>
              <a:rPr lang="en-NL" dirty="0"/>
              <a:t> </a:t>
            </a:r>
            <a:r>
              <a:rPr lang="en-NL" dirty="0" err="1"/>
              <a:t>ook</a:t>
            </a:r>
            <a:r>
              <a:rPr lang="en-NL" dirty="0"/>
              <a:t> hoe lang </a:t>
            </a:r>
            <a:r>
              <a:rPr lang="en-NL" dirty="0" err="1"/>
              <a:t>dat</a:t>
            </a:r>
            <a:r>
              <a:rPr lang="en-NL" dirty="0"/>
              <a:t> </a:t>
            </a:r>
            <a:r>
              <a:rPr lang="en-NL" dirty="0" err="1"/>
              <a:t>duurt</a:t>
            </a:r>
            <a:r>
              <a:rPr lang="en-NL" dirty="0"/>
              <a:t>.</a:t>
            </a:r>
          </a:p>
          <a:p>
            <a:pPr algn="l"/>
            <a:r>
              <a:rPr lang="en-NL" dirty="0"/>
              <a:t> </a:t>
            </a:r>
            <a:endParaRPr lang="nl-NL" dirty="0"/>
          </a:p>
          <a:p>
            <a:pPr algn="l"/>
            <a:r>
              <a:rPr lang="en-NL" dirty="0"/>
              <a:t>Ik kook </a:t>
            </a:r>
            <a:r>
              <a:rPr lang="en-NL" dirty="0" err="1"/>
              <a:t>rijst</a:t>
            </a:r>
            <a:r>
              <a:rPr lang="en-NL" dirty="0"/>
              <a:t>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dat</a:t>
            </a:r>
            <a:r>
              <a:rPr lang="en-NL" dirty="0"/>
              <a:t> </a:t>
            </a:r>
            <a:r>
              <a:rPr lang="en-NL" dirty="0" err="1"/>
              <a:t>duurt</a:t>
            </a:r>
            <a:r>
              <a:rPr lang="en-NL" dirty="0"/>
              <a:t> </a:t>
            </a:r>
            <a:r>
              <a:rPr lang="en-NL" dirty="0" err="1"/>
              <a:t>een</a:t>
            </a:r>
            <a:r>
              <a:rPr lang="en-NL" dirty="0"/>
              <a:t> half </a:t>
            </a:r>
            <a:r>
              <a:rPr lang="en-NL" dirty="0" err="1"/>
              <a:t>uur</a:t>
            </a:r>
            <a:r>
              <a:rPr lang="en-NL" dirty="0"/>
              <a:t>.</a:t>
            </a:r>
            <a:br>
              <a:rPr lang="en-NL" dirty="0"/>
            </a:br>
            <a:r>
              <a:rPr lang="en-NL" dirty="0"/>
              <a:t>( De man /vrouw </a:t>
            </a:r>
            <a:r>
              <a:rPr lang="en-NL" dirty="0" err="1"/>
              <a:t>kookt</a:t>
            </a:r>
            <a:r>
              <a:rPr lang="en-NL" dirty="0"/>
              <a:t>....)</a:t>
            </a:r>
            <a:endParaRPr lang="nl-NL" dirty="0"/>
          </a:p>
          <a:p>
            <a:br>
              <a:rPr lang="nl-NL" dirty="0"/>
            </a:b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12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 lnSpcReduction="10000"/>
          </a:bodyPr>
          <a:lstStyle/>
          <a:p>
            <a:pPr algn="l"/>
            <a:br>
              <a:rPr lang="en-GB" dirty="0"/>
            </a:br>
            <a:r>
              <a:rPr lang="en-GB" dirty="0"/>
              <a:t>Picture of </a:t>
            </a:r>
            <a:r>
              <a:rPr lang="en-NL" dirty="0"/>
              <a:t>a house (and apartment)</a:t>
            </a:r>
            <a:endParaRPr lang="en-GB" dirty="0"/>
          </a:p>
          <a:p>
            <a:pPr algn="l"/>
            <a:endParaRPr lang="en-NL" dirty="0"/>
          </a:p>
          <a:p>
            <a:pPr algn="l"/>
            <a:r>
              <a:rPr lang="en-NL" dirty="0" err="1"/>
              <a:t>Waar</a:t>
            </a:r>
            <a:r>
              <a:rPr lang="en-NL" dirty="0"/>
              <a:t> wilt u </a:t>
            </a:r>
            <a:r>
              <a:rPr lang="en-NL" dirty="0" err="1"/>
              <a:t>wonen</a:t>
            </a:r>
            <a:r>
              <a:rPr lang="en-NL" dirty="0"/>
              <a:t> u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waarom</a:t>
            </a:r>
            <a:r>
              <a:rPr lang="en-NL" dirty="0"/>
              <a:t>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Ik </a:t>
            </a:r>
            <a:r>
              <a:rPr lang="en-NL" dirty="0" err="1"/>
              <a:t>woon</a:t>
            </a:r>
            <a:r>
              <a:rPr lang="en-NL" dirty="0"/>
              <a:t> in </a:t>
            </a:r>
            <a:r>
              <a:rPr lang="en-NL" dirty="0" err="1"/>
              <a:t>een</a:t>
            </a:r>
            <a:r>
              <a:rPr lang="en-NL" dirty="0"/>
              <a:t> flat want het is </a:t>
            </a:r>
            <a:r>
              <a:rPr lang="en-NL" dirty="0" err="1"/>
              <a:t>dichtbij</a:t>
            </a:r>
            <a:r>
              <a:rPr lang="en-NL" dirty="0"/>
              <a:t> het centrum.</a:t>
            </a:r>
          </a:p>
          <a:p>
            <a:pPr algn="l"/>
            <a:r>
              <a:rPr lang="en-NL" dirty="0"/>
              <a:t>or</a:t>
            </a:r>
            <a:br>
              <a:rPr lang="en-NL" dirty="0"/>
            </a:br>
            <a:r>
              <a:rPr lang="en-NL" dirty="0"/>
              <a:t>Ik </a:t>
            </a:r>
            <a:r>
              <a:rPr lang="en-NL" dirty="0" err="1"/>
              <a:t>wil</a:t>
            </a:r>
            <a:r>
              <a:rPr lang="en-NL" dirty="0"/>
              <a:t> </a:t>
            </a:r>
            <a:r>
              <a:rPr lang="en-NL" dirty="0" err="1"/>
              <a:t>wonen</a:t>
            </a:r>
            <a:r>
              <a:rPr lang="en-NL" dirty="0"/>
              <a:t> in </a:t>
            </a:r>
            <a:r>
              <a:rPr lang="en-NL" dirty="0" err="1"/>
              <a:t>een</a:t>
            </a:r>
            <a:r>
              <a:rPr lang="en-NL" dirty="0"/>
              <a:t> huis want het is </a:t>
            </a:r>
            <a:r>
              <a:rPr lang="en-NL" dirty="0" err="1"/>
              <a:t>mooi</a:t>
            </a:r>
            <a:r>
              <a:rPr lang="en-NL" dirty="0"/>
              <a:t>/</a:t>
            </a:r>
            <a:r>
              <a:rPr lang="en-NL" dirty="0" err="1"/>
              <a:t>groot</a:t>
            </a:r>
            <a:endParaRPr lang="en-NL" dirty="0"/>
          </a:p>
          <a:p>
            <a:br>
              <a:rPr lang="nl-NL" dirty="0"/>
            </a:b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13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 fontScale="92500" lnSpcReduction="10000"/>
          </a:bodyPr>
          <a:lstStyle/>
          <a:p>
            <a:pPr algn="l"/>
            <a:endParaRPr lang="en-NL" dirty="0"/>
          </a:p>
          <a:p>
            <a:pPr algn="l"/>
            <a:r>
              <a:rPr lang="en-NL" dirty="0"/>
              <a:t>A lady is wearing boots/shoes.</a:t>
            </a:r>
            <a:br>
              <a:rPr lang="en-NL" dirty="0"/>
            </a:br>
            <a:r>
              <a:rPr lang="en-NL" dirty="0"/>
              <a:t>She locks de door.</a:t>
            </a:r>
            <a:br>
              <a:rPr lang="en-NL" dirty="0"/>
            </a:br>
            <a:r>
              <a:rPr lang="en-NL" dirty="0"/>
              <a:t>She sits in the park with her laptop.</a:t>
            </a:r>
          </a:p>
          <a:p>
            <a:pPr algn="l"/>
            <a:endParaRPr lang="en-NL" dirty="0"/>
          </a:p>
          <a:p>
            <a:pPr algn="l"/>
            <a:r>
              <a:rPr lang="en-NL" dirty="0"/>
              <a:t>De vrouw </a:t>
            </a:r>
            <a:r>
              <a:rPr lang="en-NL" dirty="0" err="1"/>
              <a:t>draagt</a:t>
            </a:r>
            <a:r>
              <a:rPr lang="en-NL" dirty="0"/>
              <a:t> </a:t>
            </a:r>
            <a:r>
              <a:rPr lang="en-NL" dirty="0" err="1"/>
              <a:t>laarzen</a:t>
            </a:r>
            <a:r>
              <a:rPr lang="en-NL" dirty="0"/>
              <a:t>/</a:t>
            </a:r>
            <a:r>
              <a:rPr lang="en-NL" dirty="0" err="1"/>
              <a:t>schoenen</a:t>
            </a:r>
            <a:r>
              <a:rPr lang="en-NL" dirty="0"/>
              <a:t>. (De vrouw </a:t>
            </a:r>
            <a:r>
              <a:rPr lang="en-NL" dirty="0" err="1"/>
              <a:t>gaat</a:t>
            </a:r>
            <a:r>
              <a:rPr lang="en-NL" dirty="0"/>
              <a:t> </a:t>
            </a:r>
            <a:r>
              <a:rPr lang="en-NL" dirty="0" err="1"/>
              <a:t>naar</a:t>
            </a:r>
            <a:r>
              <a:rPr lang="en-NL" dirty="0"/>
              <a:t> </a:t>
            </a:r>
            <a:r>
              <a:rPr lang="en-NL" dirty="0" err="1"/>
              <a:t>buiten</a:t>
            </a:r>
            <a:r>
              <a:rPr lang="en-NL" dirty="0"/>
              <a:t>)</a:t>
            </a:r>
          </a:p>
          <a:p>
            <a:pPr algn="l"/>
            <a:r>
              <a:rPr lang="en-NL" dirty="0"/>
              <a:t>De vrouw sluit de </a:t>
            </a:r>
            <a:r>
              <a:rPr lang="en-NL" dirty="0" err="1"/>
              <a:t>deur</a:t>
            </a:r>
            <a:r>
              <a:rPr lang="en-NL" dirty="0"/>
              <a:t> ( De vrouw </a:t>
            </a:r>
            <a:r>
              <a:rPr lang="en-NL" dirty="0" err="1"/>
              <a:t>doet</a:t>
            </a:r>
            <a:r>
              <a:rPr lang="en-NL" dirty="0"/>
              <a:t> de </a:t>
            </a:r>
            <a:r>
              <a:rPr lang="en-NL" dirty="0" err="1"/>
              <a:t>deur</a:t>
            </a:r>
            <a:r>
              <a:rPr lang="en-NL" dirty="0"/>
              <a:t> </a:t>
            </a:r>
            <a:r>
              <a:rPr lang="en-NL" dirty="0" err="1"/>
              <a:t>dicht</a:t>
            </a:r>
            <a:r>
              <a:rPr lang="en-NL" dirty="0"/>
              <a:t>, </a:t>
            </a:r>
            <a:r>
              <a:rPr lang="en-NL" dirty="0" err="1"/>
              <a:t>dicht</a:t>
            </a:r>
            <a:r>
              <a:rPr lang="en-NL" dirty="0"/>
              <a:t> </a:t>
            </a:r>
            <a:r>
              <a:rPr lang="en-NL" dirty="0" err="1"/>
              <a:t>doen</a:t>
            </a:r>
            <a:r>
              <a:rPr lang="en-NL" dirty="0"/>
              <a:t> = to close)</a:t>
            </a:r>
          </a:p>
          <a:p>
            <a:pPr algn="l"/>
            <a:r>
              <a:rPr lang="en-NL" dirty="0"/>
              <a:t>De vrouw </a:t>
            </a:r>
            <a:r>
              <a:rPr lang="en-NL" dirty="0" err="1"/>
              <a:t>gebruikt</a:t>
            </a:r>
            <a:r>
              <a:rPr lang="en-NL" dirty="0"/>
              <a:t> de laptop in het park. ( De vrouw zit in het park met de laptop)</a:t>
            </a:r>
            <a:endParaRPr lang="en-GB" dirty="0"/>
          </a:p>
          <a:p>
            <a:pPr algn="l"/>
            <a:endParaRPr lang="en-NL" dirty="0"/>
          </a:p>
          <a:p>
            <a:br>
              <a:rPr lang="nl-NL" dirty="0"/>
            </a:b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0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14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 lnSpcReduction="10000"/>
          </a:bodyPr>
          <a:lstStyle/>
          <a:p>
            <a:pPr algn="l"/>
            <a:endParaRPr lang="en-NL" dirty="0"/>
          </a:p>
          <a:p>
            <a:pPr algn="l"/>
            <a:r>
              <a:rPr lang="en-NL" dirty="0"/>
              <a:t>A girl studying alone</a:t>
            </a:r>
            <a:br>
              <a:rPr lang="en-NL" dirty="0"/>
            </a:br>
            <a:r>
              <a:rPr lang="en-NL" dirty="0"/>
              <a:t>A girl studying with her friends</a:t>
            </a:r>
          </a:p>
          <a:p>
            <a:pPr algn="l"/>
            <a:endParaRPr lang="en-NL" dirty="0"/>
          </a:p>
          <a:p>
            <a:pPr algn="l"/>
            <a:r>
              <a:rPr lang="en-NL" dirty="0"/>
              <a:t>Hoe wilt u </a:t>
            </a:r>
            <a:r>
              <a:rPr lang="en-NL" dirty="0" err="1"/>
              <a:t>studeren</a:t>
            </a:r>
            <a:r>
              <a:rPr lang="en-NL" dirty="0"/>
              <a:t>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wanneer</a:t>
            </a:r>
            <a:r>
              <a:rPr lang="en-NL" dirty="0"/>
              <a:t> wilt u </a:t>
            </a:r>
            <a:r>
              <a:rPr lang="en-NL" dirty="0" err="1"/>
              <a:t>studeren</a:t>
            </a:r>
            <a:r>
              <a:rPr lang="en-NL" dirty="0"/>
              <a:t>?</a:t>
            </a:r>
          </a:p>
          <a:p>
            <a:pPr algn="l"/>
            <a:endParaRPr lang="en-NL" dirty="0"/>
          </a:p>
          <a:p>
            <a:pPr algn="l"/>
            <a:r>
              <a:rPr lang="en-NL" dirty="0"/>
              <a:t>Ik </a:t>
            </a:r>
            <a:r>
              <a:rPr lang="en-NL" dirty="0" err="1"/>
              <a:t>wil</a:t>
            </a:r>
            <a:r>
              <a:rPr lang="en-NL" dirty="0"/>
              <a:t> </a:t>
            </a:r>
            <a:r>
              <a:rPr lang="en-NL" dirty="0" err="1"/>
              <a:t>studeren</a:t>
            </a:r>
            <a:r>
              <a:rPr lang="en-NL" dirty="0"/>
              <a:t> met </a:t>
            </a:r>
            <a:r>
              <a:rPr lang="en-NL" dirty="0" err="1"/>
              <a:t>mijn</a:t>
            </a:r>
            <a:r>
              <a:rPr lang="en-NL" dirty="0"/>
              <a:t> </a:t>
            </a:r>
            <a:r>
              <a:rPr lang="en-NL" dirty="0" err="1"/>
              <a:t>vrienden</a:t>
            </a:r>
            <a:r>
              <a:rPr lang="en-NL" dirty="0"/>
              <a:t> (or Ik </a:t>
            </a:r>
            <a:r>
              <a:rPr lang="en-NL" dirty="0" err="1"/>
              <a:t>wil</a:t>
            </a:r>
            <a:r>
              <a:rPr lang="en-NL" dirty="0"/>
              <a:t> </a:t>
            </a:r>
            <a:r>
              <a:rPr lang="en-NL" dirty="0" err="1"/>
              <a:t>alleen</a:t>
            </a:r>
            <a:r>
              <a:rPr lang="en-NL" dirty="0"/>
              <a:t> </a:t>
            </a:r>
            <a:r>
              <a:rPr lang="en-NL" dirty="0" err="1"/>
              <a:t>studeren</a:t>
            </a:r>
            <a:r>
              <a:rPr lang="en-NL" dirty="0"/>
              <a:t>)</a:t>
            </a:r>
            <a:br>
              <a:rPr lang="en-NL" dirty="0"/>
            </a:br>
            <a:r>
              <a:rPr lang="en-NL" dirty="0"/>
              <a:t>Ik </a:t>
            </a:r>
            <a:r>
              <a:rPr lang="en-NL" dirty="0" err="1"/>
              <a:t>wil</a:t>
            </a:r>
            <a:r>
              <a:rPr lang="en-NL" dirty="0"/>
              <a:t> </a:t>
            </a:r>
            <a:r>
              <a:rPr lang="en-NL" dirty="0" err="1"/>
              <a:t>studeren</a:t>
            </a:r>
            <a:r>
              <a:rPr lang="en-NL" dirty="0"/>
              <a:t> in de </a:t>
            </a:r>
            <a:r>
              <a:rPr lang="en-NL" dirty="0" err="1"/>
              <a:t>avond</a:t>
            </a:r>
            <a:r>
              <a:rPr lang="en-NL" dirty="0"/>
              <a:t> / Ik </a:t>
            </a:r>
            <a:r>
              <a:rPr lang="en-NL" dirty="0" err="1"/>
              <a:t>wil</a:t>
            </a:r>
            <a:r>
              <a:rPr lang="en-NL" dirty="0"/>
              <a:t> </a:t>
            </a:r>
            <a:r>
              <a:rPr lang="en-NL" dirty="0" err="1"/>
              <a:t>elke</a:t>
            </a:r>
            <a:r>
              <a:rPr lang="en-NL" dirty="0"/>
              <a:t> </a:t>
            </a:r>
            <a:r>
              <a:rPr lang="en-NL" dirty="0" err="1"/>
              <a:t>dag</a:t>
            </a:r>
            <a:r>
              <a:rPr lang="en-NL" dirty="0"/>
              <a:t> </a:t>
            </a:r>
            <a:r>
              <a:rPr lang="en-NL" dirty="0" err="1"/>
              <a:t>studeren</a:t>
            </a:r>
            <a:r>
              <a:rPr lang="en-NL" dirty="0"/>
              <a:t> (or in het weekend)</a:t>
            </a:r>
          </a:p>
          <a:p>
            <a:br>
              <a:rPr lang="nl-NL" dirty="0"/>
            </a:b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9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15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 fontScale="92500" lnSpcReduction="20000"/>
          </a:bodyPr>
          <a:lstStyle/>
          <a:p>
            <a:pPr algn="l"/>
            <a:endParaRPr lang="en-NL" dirty="0"/>
          </a:p>
          <a:p>
            <a:pPr algn="l"/>
            <a:r>
              <a:rPr lang="en-NL" dirty="0"/>
              <a:t>A man has tooth pain.</a:t>
            </a:r>
            <a:br>
              <a:rPr lang="en-NL" dirty="0"/>
            </a:br>
            <a:r>
              <a:rPr lang="en-NL" dirty="0"/>
              <a:t>He calls the dentist to make an appointment</a:t>
            </a:r>
            <a:br>
              <a:rPr lang="en-NL" dirty="0"/>
            </a:br>
            <a:r>
              <a:rPr lang="en-NL" dirty="0"/>
              <a:t>He is waiting in the </a:t>
            </a:r>
            <a:r>
              <a:rPr lang="en-NL" dirty="0" err="1"/>
              <a:t>waitingroom</a:t>
            </a:r>
            <a:r>
              <a:rPr lang="en-NL" dirty="0"/>
              <a:t>.</a:t>
            </a:r>
            <a:br>
              <a:rPr lang="en-NL" dirty="0"/>
            </a:br>
            <a:r>
              <a:rPr lang="en-NL" dirty="0"/>
              <a:t>The dentist gives the man a treatment.</a:t>
            </a:r>
            <a:br>
              <a:rPr lang="en-NL" dirty="0"/>
            </a:br>
            <a:endParaRPr lang="en-NL" dirty="0"/>
          </a:p>
          <a:p>
            <a:pPr algn="l"/>
            <a:r>
              <a:rPr lang="en-NL" dirty="0"/>
              <a:t>De man </a:t>
            </a:r>
            <a:r>
              <a:rPr lang="en-NL" dirty="0" err="1"/>
              <a:t>heeft</a:t>
            </a:r>
            <a:r>
              <a:rPr lang="en-NL" dirty="0"/>
              <a:t> </a:t>
            </a:r>
            <a:r>
              <a:rPr lang="en-NL" dirty="0" err="1"/>
              <a:t>pijn</a:t>
            </a:r>
            <a:r>
              <a:rPr lang="en-NL" dirty="0"/>
              <a:t> in de </a:t>
            </a:r>
            <a:r>
              <a:rPr lang="en-NL" dirty="0" err="1"/>
              <a:t>tanden</a:t>
            </a:r>
            <a:r>
              <a:rPr lang="en-NL" dirty="0"/>
              <a:t> (</a:t>
            </a:r>
            <a:r>
              <a:rPr lang="en-NL" dirty="0" err="1"/>
              <a:t>gebit</a:t>
            </a:r>
            <a:r>
              <a:rPr lang="en-NL" dirty="0"/>
              <a:t>, </a:t>
            </a:r>
            <a:r>
              <a:rPr lang="en-NL" dirty="0" err="1"/>
              <a:t>kiespijn</a:t>
            </a:r>
            <a:r>
              <a:rPr lang="en-NL" dirty="0"/>
              <a:t>)</a:t>
            </a:r>
            <a:br>
              <a:rPr lang="en-NL" dirty="0"/>
            </a:br>
            <a:r>
              <a:rPr lang="en-NL" dirty="0"/>
              <a:t>De man belt de </a:t>
            </a:r>
            <a:r>
              <a:rPr lang="en-NL" dirty="0" err="1"/>
              <a:t>tandarts</a:t>
            </a:r>
            <a:r>
              <a:rPr lang="en-NL" dirty="0"/>
              <a:t> </a:t>
            </a:r>
            <a:r>
              <a:rPr lang="en-NL" dirty="0" err="1"/>
              <a:t>voor</a:t>
            </a:r>
            <a:r>
              <a:rPr lang="en-NL" dirty="0"/>
              <a:t> </a:t>
            </a:r>
            <a:r>
              <a:rPr lang="en-NL" dirty="0" err="1"/>
              <a:t>een</a:t>
            </a:r>
            <a:r>
              <a:rPr lang="en-NL" dirty="0"/>
              <a:t> </a:t>
            </a:r>
            <a:r>
              <a:rPr lang="en-NL" dirty="0" err="1"/>
              <a:t>afspraak</a:t>
            </a:r>
            <a:r>
              <a:rPr lang="en-NL" dirty="0"/>
              <a:t> (De man </a:t>
            </a:r>
            <a:r>
              <a:rPr lang="en-NL" dirty="0" err="1"/>
              <a:t>maakt</a:t>
            </a:r>
            <a:r>
              <a:rPr lang="en-NL" dirty="0"/>
              <a:t> </a:t>
            </a:r>
            <a:r>
              <a:rPr lang="en-NL" dirty="0" err="1"/>
              <a:t>een</a:t>
            </a:r>
            <a:r>
              <a:rPr lang="en-NL" dirty="0"/>
              <a:t> </a:t>
            </a:r>
            <a:r>
              <a:rPr lang="en-NL" dirty="0" err="1"/>
              <a:t>afspraak</a:t>
            </a:r>
            <a:r>
              <a:rPr lang="en-NL" dirty="0"/>
              <a:t> met de </a:t>
            </a:r>
            <a:r>
              <a:rPr lang="en-NL" dirty="0" err="1"/>
              <a:t>tandarts</a:t>
            </a:r>
            <a:r>
              <a:rPr lang="en-NL" dirty="0"/>
              <a:t>)</a:t>
            </a:r>
            <a:br>
              <a:rPr lang="en-NL" dirty="0"/>
            </a:br>
            <a:r>
              <a:rPr lang="en-NL" dirty="0"/>
              <a:t>De man </a:t>
            </a:r>
            <a:r>
              <a:rPr lang="en-NL" dirty="0" err="1"/>
              <a:t>wacht</a:t>
            </a:r>
            <a:r>
              <a:rPr lang="en-NL" dirty="0"/>
              <a:t> in de </a:t>
            </a:r>
            <a:r>
              <a:rPr lang="en-NL" dirty="0" err="1"/>
              <a:t>wachtkamer</a:t>
            </a:r>
            <a:r>
              <a:rPr lang="en-NL" dirty="0"/>
              <a:t> (</a:t>
            </a:r>
            <a:r>
              <a:rPr lang="en-NL" dirty="0" err="1"/>
              <a:t>kamer</a:t>
            </a:r>
            <a:r>
              <a:rPr lang="en-NL" dirty="0"/>
              <a:t>)</a:t>
            </a:r>
            <a:br>
              <a:rPr lang="en-NL" dirty="0"/>
            </a:br>
            <a:r>
              <a:rPr lang="en-NL" dirty="0"/>
              <a:t>De </a:t>
            </a:r>
            <a:r>
              <a:rPr lang="en-NL" dirty="0" err="1"/>
              <a:t>tandarts</a:t>
            </a:r>
            <a:r>
              <a:rPr lang="en-NL" dirty="0"/>
              <a:t> </a:t>
            </a:r>
            <a:r>
              <a:rPr lang="en-NL" dirty="0" err="1"/>
              <a:t>geeft</a:t>
            </a:r>
            <a:r>
              <a:rPr lang="en-NL" dirty="0"/>
              <a:t> de man </a:t>
            </a:r>
            <a:r>
              <a:rPr lang="en-NL" dirty="0" err="1"/>
              <a:t>een</a:t>
            </a:r>
            <a:r>
              <a:rPr lang="en-NL" dirty="0"/>
              <a:t> </a:t>
            </a:r>
            <a:r>
              <a:rPr lang="en-NL" dirty="0" err="1"/>
              <a:t>behandeling</a:t>
            </a:r>
            <a:r>
              <a:rPr lang="en-NL" dirty="0"/>
              <a:t> (De </a:t>
            </a:r>
            <a:r>
              <a:rPr lang="en-NL" dirty="0" err="1"/>
              <a:t>tandarts</a:t>
            </a:r>
            <a:r>
              <a:rPr lang="en-NL" dirty="0"/>
              <a:t> </a:t>
            </a:r>
            <a:r>
              <a:rPr lang="en-NL" dirty="0" err="1"/>
              <a:t>helpt</a:t>
            </a:r>
            <a:r>
              <a:rPr lang="en-NL" dirty="0"/>
              <a:t> de man/ De </a:t>
            </a:r>
            <a:r>
              <a:rPr lang="en-NL" dirty="0" err="1"/>
              <a:t>tandarts</a:t>
            </a:r>
            <a:r>
              <a:rPr lang="en-NL" dirty="0"/>
              <a:t> </a:t>
            </a:r>
            <a:r>
              <a:rPr lang="en-NL" dirty="0" err="1"/>
              <a:t>geeft</a:t>
            </a:r>
            <a:r>
              <a:rPr lang="en-NL" dirty="0"/>
              <a:t> </a:t>
            </a:r>
            <a:r>
              <a:rPr lang="en-NL" dirty="0" err="1"/>
              <a:t>medicijnen</a:t>
            </a:r>
            <a:r>
              <a:rPr lang="en-NL" dirty="0"/>
              <a:t>)</a:t>
            </a:r>
          </a:p>
          <a:p>
            <a:pPr algn="l"/>
            <a:endParaRPr lang="en-NL" dirty="0"/>
          </a:p>
          <a:p>
            <a:br>
              <a:rPr lang="nl-NL" dirty="0"/>
            </a:b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16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dirty="0"/>
              <a:t>Picture o</a:t>
            </a:r>
            <a:r>
              <a:rPr lang="en-NL" dirty="0"/>
              <a:t>f a woman who is setting on a bench in a park/</a:t>
            </a:r>
            <a:r>
              <a:rPr lang="en-NL" dirty="0" err="1"/>
              <a:t>bos</a:t>
            </a:r>
            <a:r>
              <a:rPr lang="en-NL" dirty="0"/>
              <a:t> , a cat is looking at her and she is knitting.</a:t>
            </a:r>
            <a:endParaRPr lang="en-GB" dirty="0"/>
          </a:p>
          <a:p>
            <a:pPr algn="l"/>
            <a:endParaRPr lang="en-NL" dirty="0"/>
          </a:p>
          <a:p>
            <a:pPr algn="l"/>
            <a:r>
              <a:rPr lang="en-NL" dirty="0"/>
              <a:t>Wat </a:t>
            </a:r>
            <a:r>
              <a:rPr lang="en-NL" dirty="0" err="1"/>
              <a:t>doet</a:t>
            </a:r>
            <a:r>
              <a:rPr lang="en-NL" dirty="0"/>
              <a:t> de vrouw?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De vrouw zit (op </a:t>
            </a:r>
            <a:r>
              <a:rPr lang="en-NL" dirty="0" err="1"/>
              <a:t>een</a:t>
            </a:r>
            <a:r>
              <a:rPr lang="en-NL" dirty="0"/>
              <a:t> bank) in het </a:t>
            </a:r>
            <a:r>
              <a:rPr lang="en-NL" dirty="0" err="1"/>
              <a:t>bos</a:t>
            </a:r>
            <a:r>
              <a:rPr lang="en-NL" dirty="0"/>
              <a:t>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zij</a:t>
            </a:r>
            <a:r>
              <a:rPr lang="en-NL" dirty="0"/>
              <a:t> </a:t>
            </a:r>
            <a:r>
              <a:rPr lang="en-NL" dirty="0" err="1"/>
              <a:t>maakt</a:t>
            </a:r>
            <a:r>
              <a:rPr lang="en-NL" dirty="0"/>
              <a:t> </a:t>
            </a:r>
            <a:r>
              <a:rPr lang="en-NL" dirty="0" err="1"/>
              <a:t>een</a:t>
            </a:r>
            <a:r>
              <a:rPr lang="en-NL" dirty="0"/>
              <a:t> </a:t>
            </a:r>
            <a:r>
              <a:rPr lang="en-NL" dirty="0" err="1"/>
              <a:t>trui</a:t>
            </a:r>
            <a:r>
              <a:rPr lang="en-NL" dirty="0"/>
              <a:t>.</a:t>
            </a:r>
          </a:p>
          <a:p>
            <a:br>
              <a:rPr lang="nl-NL" dirty="0"/>
            </a:b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9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 fontScale="70000" lnSpcReduction="20000"/>
          </a:bodyPr>
          <a:lstStyle/>
          <a:p>
            <a:pPr algn="l"/>
            <a:br>
              <a:rPr lang="en-GB" dirty="0"/>
            </a:br>
            <a:r>
              <a:rPr lang="en-GB" dirty="0"/>
              <a:t>Picture of </a:t>
            </a:r>
            <a:r>
              <a:rPr lang="en-NL" dirty="0"/>
              <a:t>garbage on the street</a:t>
            </a:r>
            <a:br>
              <a:rPr lang="en-NL" dirty="0"/>
            </a:br>
            <a:br>
              <a:rPr lang="en-NL" dirty="0"/>
            </a:br>
            <a:r>
              <a:rPr lang="en-NL" dirty="0"/>
              <a:t>Picture of birds which are tearing the garbage bags</a:t>
            </a:r>
            <a:br>
              <a:rPr lang="en-NL" dirty="0"/>
            </a:br>
            <a:br>
              <a:rPr lang="en-NL" dirty="0"/>
            </a:br>
            <a:r>
              <a:rPr lang="en-NL" dirty="0"/>
              <a:t>Picture on which the garbage is getting collected by 1 man/ 2 men</a:t>
            </a:r>
            <a:endParaRPr lang="en-GB" dirty="0"/>
          </a:p>
          <a:p>
            <a:pPr algn="l"/>
            <a:endParaRPr lang="en-NL" dirty="0"/>
          </a:p>
          <a:p>
            <a:pPr algn="l"/>
            <a:r>
              <a:rPr lang="en-NL" dirty="0" err="1"/>
              <a:t>Waar</a:t>
            </a:r>
            <a:r>
              <a:rPr lang="en-NL" dirty="0"/>
              <a:t> </a:t>
            </a:r>
            <a:r>
              <a:rPr lang="en-NL" dirty="0" err="1"/>
              <a:t>ziet</a:t>
            </a:r>
            <a:r>
              <a:rPr lang="en-NL" dirty="0"/>
              <a:t> u in de </a:t>
            </a:r>
            <a:r>
              <a:rPr lang="en-NL" dirty="0" err="1"/>
              <a:t>straat</a:t>
            </a:r>
            <a:r>
              <a:rPr lang="en-NL" dirty="0"/>
              <a:t>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Ik </a:t>
            </a:r>
            <a:r>
              <a:rPr lang="en-NL" dirty="0" err="1"/>
              <a:t>zie</a:t>
            </a:r>
            <a:r>
              <a:rPr lang="en-NL" dirty="0"/>
              <a:t> </a:t>
            </a:r>
            <a:r>
              <a:rPr lang="en-NL" dirty="0" err="1"/>
              <a:t>afval</a:t>
            </a:r>
            <a:r>
              <a:rPr lang="en-NL" dirty="0"/>
              <a:t> op de </a:t>
            </a:r>
            <a:r>
              <a:rPr lang="en-NL" dirty="0" err="1"/>
              <a:t>straat</a:t>
            </a:r>
            <a:r>
              <a:rPr lang="en-NL" dirty="0"/>
              <a:t>/ Er is </a:t>
            </a:r>
            <a:r>
              <a:rPr lang="en-NL" dirty="0" err="1"/>
              <a:t>afval</a:t>
            </a:r>
            <a:r>
              <a:rPr lang="en-NL" dirty="0"/>
              <a:t> op de </a:t>
            </a:r>
            <a:r>
              <a:rPr lang="en-NL" dirty="0" err="1"/>
              <a:t>straat</a:t>
            </a:r>
            <a:r>
              <a:rPr lang="en-NL" dirty="0"/>
              <a:t>/ Er </a:t>
            </a:r>
            <a:r>
              <a:rPr lang="en-NL" dirty="0" err="1"/>
              <a:t>ligt</a:t>
            </a:r>
            <a:r>
              <a:rPr lang="en-NL" dirty="0"/>
              <a:t> </a:t>
            </a:r>
            <a:r>
              <a:rPr lang="en-NL" dirty="0" err="1"/>
              <a:t>afval</a:t>
            </a:r>
            <a:r>
              <a:rPr lang="en-NL" dirty="0"/>
              <a:t> op de </a:t>
            </a:r>
            <a:r>
              <a:rPr lang="en-NL" dirty="0" err="1"/>
              <a:t>straat</a:t>
            </a:r>
            <a:r>
              <a:rPr lang="en-NL" dirty="0"/>
              <a:t>/ De </a:t>
            </a:r>
            <a:r>
              <a:rPr lang="en-NL" dirty="0" err="1"/>
              <a:t>afval</a:t>
            </a:r>
            <a:r>
              <a:rPr lang="en-NL" dirty="0"/>
              <a:t> </a:t>
            </a:r>
            <a:r>
              <a:rPr lang="en-NL" dirty="0" err="1"/>
              <a:t>ligt</a:t>
            </a:r>
            <a:r>
              <a:rPr lang="en-NL" dirty="0"/>
              <a:t> op </a:t>
            </a:r>
            <a:r>
              <a:rPr lang="en-NL" dirty="0" err="1"/>
              <a:t>straat</a:t>
            </a:r>
            <a:r>
              <a:rPr lang="en-NL" dirty="0"/>
              <a:t>.</a:t>
            </a:r>
          </a:p>
          <a:p>
            <a:pPr algn="l"/>
            <a:br>
              <a:rPr lang="en-NL" dirty="0"/>
            </a:br>
            <a:r>
              <a:rPr lang="en-NL" dirty="0"/>
              <a:t>De </a:t>
            </a:r>
            <a:r>
              <a:rPr lang="en-NL" dirty="0" err="1"/>
              <a:t>vogels</a:t>
            </a:r>
            <a:r>
              <a:rPr lang="en-NL" dirty="0"/>
              <a:t> </a:t>
            </a:r>
            <a:r>
              <a:rPr lang="en-NL" dirty="0" err="1"/>
              <a:t>maken</a:t>
            </a:r>
            <a:r>
              <a:rPr lang="en-NL" dirty="0"/>
              <a:t> de </a:t>
            </a:r>
            <a:r>
              <a:rPr lang="en-NL" dirty="0" err="1"/>
              <a:t>vuilniszakken</a:t>
            </a:r>
            <a:r>
              <a:rPr lang="en-NL" dirty="0"/>
              <a:t> </a:t>
            </a:r>
            <a:r>
              <a:rPr lang="en-NL" dirty="0" err="1"/>
              <a:t>kapot</a:t>
            </a:r>
            <a:r>
              <a:rPr lang="en-NL" dirty="0"/>
              <a:t>. (open </a:t>
            </a:r>
            <a:r>
              <a:rPr lang="en-NL" dirty="0" err="1"/>
              <a:t>scheuren</a:t>
            </a:r>
            <a:r>
              <a:rPr lang="en-NL" dirty="0"/>
              <a:t> – De </a:t>
            </a:r>
            <a:r>
              <a:rPr lang="en-NL" dirty="0" err="1"/>
              <a:t>vogels</a:t>
            </a:r>
            <a:r>
              <a:rPr lang="en-NL" dirty="0"/>
              <a:t> </a:t>
            </a:r>
            <a:r>
              <a:rPr lang="en-NL" dirty="0" err="1"/>
              <a:t>scheuren</a:t>
            </a:r>
            <a:r>
              <a:rPr lang="en-NL" dirty="0"/>
              <a:t> de </a:t>
            </a:r>
            <a:r>
              <a:rPr lang="en-NL" dirty="0" err="1"/>
              <a:t>zakken</a:t>
            </a:r>
            <a:r>
              <a:rPr lang="en-NL" dirty="0"/>
              <a:t> open)</a:t>
            </a:r>
            <a:br>
              <a:rPr lang="en-NL" dirty="0"/>
            </a:br>
            <a:endParaRPr lang="en-NL" dirty="0"/>
          </a:p>
          <a:p>
            <a:pPr algn="l"/>
            <a:r>
              <a:rPr lang="en-NL" dirty="0"/>
              <a:t>De man/ De </a:t>
            </a:r>
            <a:r>
              <a:rPr lang="en-NL" dirty="0" err="1"/>
              <a:t>mannen</a:t>
            </a:r>
            <a:r>
              <a:rPr lang="en-NL" dirty="0"/>
              <a:t> </a:t>
            </a:r>
            <a:r>
              <a:rPr lang="en-NL" dirty="0" err="1"/>
              <a:t>halen</a:t>
            </a:r>
            <a:r>
              <a:rPr lang="en-NL" dirty="0"/>
              <a:t> het </a:t>
            </a:r>
            <a:r>
              <a:rPr lang="en-NL" dirty="0" err="1"/>
              <a:t>vuil</a:t>
            </a:r>
            <a:r>
              <a:rPr lang="en-NL" dirty="0"/>
              <a:t> op </a:t>
            </a:r>
            <a:r>
              <a:rPr lang="en-NL" i="1" dirty="0"/>
              <a:t>or</a:t>
            </a:r>
            <a:r>
              <a:rPr lang="en-NL" dirty="0"/>
              <a:t> De man/ De </a:t>
            </a:r>
            <a:r>
              <a:rPr lang="en-NL" dirty="0" err="1"/>
              <a:t>mannen</a:t>
            </a:r>
            <a:r>
              <a:rPr lang="en-NL" dirty="0"/>
              <a:t> </a:t>
            </a:r>
            <a:r>
              <a:rPr lang="en-NL" dirty="0" err="1"/>
              <a:t>maken</a:t>
            </a:r>
            <a:r>
              <a:rPr lang="en-NL" dirty="0"/>
              <a:t> de </a:t>
            </a:r>
            <a:r>
              <a:rPr lang="en-NL" dirty="0" err="1"/>
              <a:t>straat</a:t>
            </a:r>
            <a:r>
              <a:rPr lang="en-NL" dirty="0"/>
              <a:t> </a:t>
            </a:r>
            <a:r>
              <a:rPr lang="en-NL" dirty="0" err="1"/>
              <a:t>schoon</a:t>
            </a:r>
            <a:r>
              <a:rPr lang="en-NL" dirty="0"/>
              <a:t>.</a:t>
            </a:r>
            <a:endParaRPr lang="nl-NL" dirty="0"/>
          </a:p>
          <a:p>
            <a:br>
              <a:rPr lang="nl-NL" dirty="0"/>
            </a:b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4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 lnSpcReduction="10000"/>
          </a:bodyPr>
          <a:lstStyle/>
          <a:p>
            <a:pPr algn="l"/>
            <a:br>
              <a:rPr lang="en-GB" dirty="0"/>
            </a:br>
            <a:r>
              <a:rPr lang="en-GB" dirty="0"/>
              <a:t>Picture of</a:t>
            </a:r>
            <a:r>
              <a:rPr lang="en-NL" dirty="0"/>
              <a:t> tap water</a:t>
            </a:r>
            <a:br>
              <a:rPr lang="en-NL" dirty="0"/>
            </a:br>
            <a:br>
              <a:rPr lang="en-NL" dirty="0"/>
            </a:br>
            <a:r>
              <a:rPr lang="en-NL" dirty="0"/>
              <a:t>Picture of a bottle with water</a:t>
            </a:r>
            <a:br>
              <a:rPr lang="en-NL" dirty="0"/>
            </a:br>
            <a:br>
              <a:rPr lang="en-NL" dirty="0"/>
            </a:br>
            <a:endParaRPr lang="en-NL" dirty="0"/>
          </a:p>
          <a:p>
            <a:pPr algn="l"/>
            <a:r>
              <a:rPr lang="en-NL" dirty="0"/>
              <a:t>Welk water wilt u </a:t>
            </a:r>
            <a:r>
              <a:rPr lang="en-NL" dirty="0" err="1"/>
              <a:t>drinken</a:t>
            </a:r>
            <a:r>
              <a:rPr lang="en-NL" dirty="0"/>
              <a:t>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Ik </a:t>
            </a:r>
            <a:r>
              <a:rPr lang="en-NL" dirty="0" err="1"/>
              <a:t>wil</a:t>
            </a:r>
            <a:r>
              <a:rPr lang="en-NL" dirty="0"/>
              <a:t> </a:t>
            </a:r>
            <a:r>
              <a:rPr lang="en-NL" dirty="0" err="1"/>
              <a:t>kraanwater</a:t>
            </a:r>
            <a:r>
              <a:rPr lang="en-NL" dirty="0"/>
              <a:t> / water </a:t>
            </a:r>
            <a:r>
              <a:rPr lang="en-NL" dirty="0" err="1"/>
              <a:t>uit</a:t>
            </a:r>
            <a:r>
              <a:rPr lang="en-NL" dirty="0"/>
              <a:t> de </a:t>
            </a:r>
            <a:r>
              <a:rPr lang="en-NL" dirty="0" err="1"/>
              <a:t>kraan</a:t>
            </a:r>
            <a:r>
              <a:rPr lang="en-NL" dirty="0"/>
              <a:t> </a:t>
            </a:r>
            <a:r>
              <a:rPr lang="en-NL" dirty="0" err="1"/>
              <a:t>drinken</a:t>
            </a:r>
            <a:r>
              <a:rPr lang="en-NL" dirty="0"/>
              <a:t> or</a:t>
            </a:r>
          </a:p>
          <a:p>
            <a:pPr algn="l"/>
            <a:r>
              <a:rPr lang="en-NL" dirty="0"/>
              <a:t>Ik </a:t>
            </a:r>
            <a:r>
              <a:rPr lang="en-NL" dirty="0" err="1"/>
              <a:t>wil</a:t>
            </a:r>
            <a:r>
              <a:rPr lang="en-NL" dirty="0"/>
              <a:t> water </a:t>
            </a:r>
            <a:r>
              <a:rPr lang="en-NL" dirty="0" err="1"/>
              <a:t>uit</a:t>
            </a:r>
            <a:r>
              <a:rPr lang="en-NL" dirty="0"/>
              <a:t> de </a:t>
            </a:r>
            <a:r>
              <a:rPr lang="en-NL" dirty="0" err="1"/>
              <a:t>fles</a:t>
            </a:r>
            <a:r>
              <a:rPr lang="en-NL" dirty="0"/>
              <a:t> </a:t>
            </a:r>
            <a:r>
              <a:rPr lang="en-NL" dirty="0" err="1"/>
              <a:t>drinken</a:t>
            </a:r>
            <a:br>
              <a:rPr lang="en-NL" dirty="0"/>
            </a:br>
            <a:br>
              <a:rPr lang="nl-NL" dirty="0"/>
            </a:b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9759885" cy="4137368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GB" dirty="0"/>
              <a:t>Picture of a person having headache.</a:t>
            </a:r>
            <a:endParaRPr lang="en-NL" dirty="0"/>
          </a:p>
          <a:p>
            <a:pPr marL="457200" indent="-457200" algn="l">
              <a:buAutoNum type="arabicPeriod"/>
            </a:pPr>
            <a:r>
              <a:rPr lang="en-GB" dirty="0"/>
              <a:t>Picture of a doctor prescribing a medicine.</a:t>
            </a:r>
            <a:endParaRPr lang="en-NL" dirty="0"/>
          </a:p>
          <a:p>
            <a:pPr marL="457200" indent="-457200" algn="l">
              <a:buAutoNum type="arabicPeriod"/>
            </a:pPr>
            <a:r>
              <a:rPr lang="en-GB" dirty="0"/>
              <a:t>Picture of a person taking rest/ sleeping.</a:t>
            </a:r>
            <a:endParaRPr lang="en-NL" dirty="0"/>
          </a:p>
          <a:p>
            <a:pPr algn="l"/>
            <a:endParaRPr lang="en-NL" dirty="0"/>
          </a:p>
          <a:p>
            <a:pPr algn="l"/>
            <a:r>
              <a:rPr lang="nl-NL" dirty="0"/>
              <a:t>De perso</a:t>
            </a:r>
            <a:r>
              <a:rPr lang="en-NL" dirty="0"/>
              <a:t>o</a:t>
            </a:r>
            <a:r>
              <a:rPr lang="nl-NL" dirty="0"/>
              <a:t>n</a:t>
            </a:r>
            <a:r>
              <a:rPr lang="en-NL" dirty="0"/>
              <a:t>/man/vrouw</a:t>
            </a:r>
            <a:r>
              <a:rPr lang="nl-NL" dirty="0"/>
              <a:t> heeft hoofdpijn.</a:t>
            </a:r>
            <a:endParaRPr lang="en-NL" dirty="0"/>
          </a:p>
          <a:p>
            <a:pPr algn="l"/>
            <a:r>
              <a:rPr lang="en-NL" dirty="0"/>
              <a:t>De </a:t>
            </a:r>
            <a:r>
              <a:rPr lang="en-NL" dirty="0" err="1"/>
              <a:t>dokter</a:t>
            </a:r>
            <a:r>
              <a:rPr lang="en-NL" dirty="0"/>
              <a:t> </a:t>
            </a:r>
            <a:r>
              <a:rPr lang="en-NL" dirty="0" err="1"/>
              <a:t>geeft</a:t>
            </a:r>
            <a:r>
              <a:rPr lang="en-NL" dirty="0"/>
              <a:t> </a:t>
            </a:r>
            <a:r>
              <a:rPr lang="en-NL" dirty="0" err="1"/>
              <a:t>een</a:t>
            </a:r>
            <a:r>
              <a:rPr lang="en-NL" dirty="0"/>
              <a:t> </a:t>
            </a:r>
            <a:r>
              <a:rPr lang="en-NL" dirty="0" err="1"/>
              <a:t>recept</a:t>
            </a:r>
            <a:r>
              <a:rPr lang="en-NL" dirty="0"/>
              <a:t> (</a:t>
            </a:r>
            <a:r>
              <a:rPr lang="en-NL" dirty="0" err="1"/>
              <a:t>aan</a:t>
            </a:r>
            <a:r>
              <a:rPr lang="en-NL" dirty="0"/>
              <a:t> de </a:t>
            </a:r>
            <a:r>
              <a:rPr lang="en-NL" dirty="0" err="1"/>
              <a:t>persoon</a:t>
            </a:r>
            <a:r>
              <a:rPr lang="en-NL" dirty="0"/>
              <a:t>/man/vrouw)</a:t>
            </a:r>
          </a:p>
          <a:p>
            <a:pPr algn="l"/>
            <a:r>
              <a:rPr lang="nl-NL" dirty="0"/>
              <a:t>De perso</a:t>
            </a:r>
            <a:r>
              <a:rPr lang="en-NL" dirty="0"/>
              <a:t>o</a:t>
            </a:r>
            <a:r>
              <a:rPr lang="nl-NL" dirty="0"/>
              <a:t>n</a:t>
            </a:r>
            <a:r>
              <a:rPr lang="en-NL" dirty="0"/>
              <a:t>/man/vrouw</a:t>
            </a:r>
            <a:r>
              <a:rPr lang="nl-NL" dirty="0"/>
              <a:t> gaat rusten/slapen</a:t>
            </a:r>
            <a:r>
              <a:rPr lang="en-NL" dirty="0"/>
              <a:t>.</a:t>
            </a:r>
            <a:endParaRPr lang="nl-NL" dirty="0"/>
          </a:p>
          <a:p>
            <a:pPr marL="457200" indent="-457200" algn="l">
              <a:buAutoNum type="arabicPeriod"/>
            </a:pPr>
            <a:endParaRPr lang="en-GB" dirty="0"/>
          </a:p>
          <a:p>
            <a:pPr marL="457200" indent="-457200" algn="l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 fontScale="85000" lnSpcReduction="20000"/>
          </a:bodyPr>
          <a:lstStyle/>
          <a:p>
            <a:pPr algn="l"/>
            <a:br>
              <a:rPr lang="en-GB" dirty="0"/>
            </a:br>
            <a:r>
              <a:rPr lang="en-GB" dirty="0"/>
              <a:t>Picture </a:t>
            </a:r>
            <a:r>
              <a:rPr lang="en-NL" dirty="0"/>
              <a:t>1 : Lena is wrapping a gift with gift paper</a:t>
            </a:r>
            <a:br>
              <a:rPr lang="en-NL" dirty="0"/>
            </a:br>
            <a:br>
              <a:rPr lang="en-NL" dirty="0"/>
            </a:br>
            <a:r>
              <a:rPr lang="en-NL" dirty="0"/>
              <a:t>Picture 2 : Lena is writing a card on the gift</a:t>
            </a:r>
            <a:br>
              <a:rPr lang="en-NL" dirty="0"/>
            </a:br>
            <a:br>
              <a:rPr lang="en-NL" dirty="0"/>
            </a:br>
            <a:r>
              <a:rPr lang="en-NL" dirty="0"/>
              <a:t>Picture 3 : Lena is taking the gift along with her on the bicycle</a:t>
            </a:r>
            <a:endParaRPr lang="en-GB" dirty="0"/>
          </a:p>
          <a:p>
            <a:pPr algn="l"/>
            <a:endParaRPr lang="en-NL" dirty="0"/>
          </a:p>
          <a:p>
            <a:pPr algn="l"/>
            <a:r>
              <a:rPr lang="en-NL" dirty="0"/>
              <a:t>Wat </a:t>
            </a:r>
            <a:r>
              <a:rPr lang="en-NL" dirty="0" err="1"/>
              <a:t>doet</a:t>
            </a:r>
            <a:r>
              <a:rPr lang="en-NL" dirty="0"/>
              <a:t> Lena?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Lena </a:t>
            </a:r>
            <a:r>
              <a:rPr lang="en-NL" dirty="0" err="1"/>
              <a:t>pakt</a:t>
            </a:r>
            <a:r>
              <a:rPr lang="en-NL" dirty="0"/>
              <a:t> het </a:t>
            </a:r>
            <a:r>
              <a:rPr lang="en-NL" dirty="0" err="1"/>
              <a:t>kado</a:t>
            </a:r>
            <a:r>
              <a:rPr lang="en-NL" dirty="0"/>
              <a:t> in (</a:t>
            </a:r>
            <a:r>
              <a:rPr lang="en-NL" dirty="0" err="1"/>
              <a:t>inpakken</a:t>
            </a:r>
            <a:r>
              <a:rPr lang="en-NL" dirty="0"/>
              <a:t>) or Lena </a:t>
            </a:r>
            <a:r>
              <a:rPr lang="en-NL" dirty="0" err="1"/>
              <a:t>doet</a:t>
            </a:r>
            <a:r>
              <a:rPr lang="en-NL" dirty="0"/>
              <a:t> het </a:t>
            </a:r>
            <a:r>
              <a:rPr lang="en-NL" dirty="0" err="1"/>
              <a:t>kado</a:t>
            </a:r>
            <a:r>
              <a:rPr lang="en-NL" dirty="0"/>
              <a:t> in </a:t>
            </a:r>
            <a:r>
              <a:rPr lang="en-NL" dirty="0" err="1"/>
              <a:t>kadopapier</a:t>
            </a:r>
            <a:endParaRPr lang="en-NL" dirty="0"/>
          </a:p>
          <a:p>
            <a:pPr algn="l"/>
            <a:br>
              <a:rPr lang="en-NL" dirty="0"/>
            </a:br>
            <a:r>
              <a:rPr lang="en-NL" dirty="0"/>
              <a:t>Lena </a:t>
            </a:r>
            <a:r>
              <a:rPr lang="en-NL" dirty="0" err="1"/>
              <a:t>schrijft</a:t>
            </a:r>
            <a:r>
              <a:rPr lang="en-NL" dirty="0"/>
              <a:t> </a:t>
            </a:r>
            <a:r>
              <a:rPr lang="en-NL" dirty="0" err="1"/>
              <a:t>een</a:t>
            </a:r>
            <a:r>
              <a:rPr lang="en-NL" dirty="0"/>
              <a:t> </a:t>
            </a:r>
            <a:r>
              <a:rPr lang="en-NL" dirty="0" err="1"/>
              <a:t>kaart</a:t>
            </a:r>
            <a:br>
              <a:rPr lang="en-NL" dirty="0"/>
            </a:br>
            <a:endParaRPr lang="en-NL" dirty="0"/>
          </a:p>
          <a:p>
            <a:pPr algn="l"/>
            <a:r>
              <a:rPr lang="en-NL" dirty="0"/>
              <a:t>Lena </a:t>
            </a:r>
            <a:r>
              <a:rPr lang="en-NL" dirty="0" err="1"/>
              <a:t>brengt</a:t>
            </a:r>
            <a:r>
              <a:rPr lang="en-NL" dirty="0"/>
              <a:t> het </a:t>
            </a:r>
            <a:r>
              <a:rPr lang="en-NL" dirty="0" err="1"/>
              <a:t>kado</a:t>
            </a:r>
            <a:r>
              <a:rPr lang="en-NL" dirty="0"/>
              <a:t> mee (</a:t>
            </a:r>
            <a:r>
              <a:rPr lang="en-NL" dirty="0" err="1"/>
              <a:t>meebrengen</a:t>
            </a:r>
            <a:r>
              <a:rPr lang="en-NL" dirty="0"/>
              <a:t>) </a:t>
            </a:r>
            <a:r>
              <a:rPr lang="en-NL" b="1" dirty="0"/>
              <a:t>or</a:t>
            </a:r>
            <a:r>
              <a:rPr lang="en-NL" dirty="0"/>
              <a:t> Lena </a:t>
            </a:r>
            <a:r>
              <a:rPr lang="en-NL" dirty="0" err="1"/>
              <a:t>neemt</a:t>
            </a:r>
            <a:r>
              <a:rPr lang="en-NL" dirty="0"/>
              <a:t> het </a:t>
            </a:r>
            <a:r>
              <a:rPr lang="en-NL" dirty="0" err="1"/>
              <a:t>kado</a:t>
            </a:r>
            <a:r>
              <a:rPr lang="en-NL" dirty="0"/>
              <a:t> mee (</a:t>
            </a:r>
            <a:r>
              <a:rPr lang="en-NL" dirty="0" err="1"/>
              <a:t>meenemen</a:t>
            </a:r>
            <a:r>
              <a:rPr lang="en-NL" dirty="0"/>
              <a:t>) </a:t>
            </a:r>
            <a:r>
              <a:rPr lang="en-NL" dirty="0" err="1"/>
              <a:t>en</a:t>
            </a:r>
            <a:r>
              <a:rPr lang="en-NL" dirty="0"/>
              <a:t> ze </a:t>
            </a:r>
            <a:r>
              <a:rPr lang="en-NL" dirty="0" err="1"/>
              <a:t>gaat</a:t>
            </a:r>
            <a:r>
              <a:rPr lang="en-NL" dirty="0"/>
              <a:t> </a:t>
            </a:r>
            <a:r>
              <a:rPr lang="en-NL" dirty="0" err="1"/>
              <a:t>weg</a:t>
            </a:r>
            <a:r>
              <a:rPr lang="en-NL" dirty="0"/>
              <a:t> op de </a:t>
            </a:r>
            <a:r>
              <a:rPr lang="en-NL" dirty="0" err="1"/>
              <a:t>fiets</a:t>
            </a:r>
            <a:r>
              <a:rPr lang="en-NL" dirty="0"/>
              <a:t> </a:t>
            </a:r>
            <a:r>
              <a:rPr lang="en-NL" b="1" dirty="0"/>
              <a:t>or</a:t>
            </a:r>
            <a:r>
              <a:rPr lang="en-NL" dirty="0"/>
              <a:t> Lena </a:t>
            </a:r>
            <a:r>
              <a:rPr lang="en-NL" dirty="0" err="1"/>
              <a:t>gaat</a:t>
            </a:r>
            <a:r>
              <a:rPr lang="en-NL" dirty="0"/>
              <a:t> </a:t>
            </a:r>
            <a:r>
              <a:rPr lang="en-NL" dirty="0" err="1"/>
              <a:t>weg</a:t>
            </a:r>
            <a:r>
              <a:rPr lang="en-NL" dirty="0"/>
              <a:t> op de </a:t>
            </a:r>
            <a:r>
              <a:rPr lang="en-NL" dirty="0" err="1"/>
              <a:t>fiets</a:t>
            </a:r>
            <a:r>
              <a:rPr lang="en-NL" dirty="0"/>
              <a:t> met het </a:t>
            </a:r>
            <a:r>
              <a:rPr lang="en-NL" dirty="0" err="1"/>
              <a:t>kado</a:t>
            </a: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 fontScale="85000" lnSpcReduction="20000"/>
          </a:bodyPr>
          <a:lstStyle/>
          <a:p>
            <a:pPr algn="l"/>
            <a:br>
              <a:rPr lang="en-GB" dirty="0"/>
            </a:br>
            <a:r>
              <a:rPr lang="en-GB" dirty="0"/>
              <a:t>Picture </a:t>
            </a:r>
            <a:r>
              <a:rPr lang="en-NL" dirty="0"/>
              <a:t>1 : Lena is hanging up the clothes</a:t>
            </a:r>
            <a:br>
              <a:rPr lang="en-NL" dirty="0"/>
            </a:br>
            <a:br>
              <a:rPr lang="en-NL" dirty="0"/>
            </a:br>
            <a:r>
              <a:rPr lang="en-NL" dirty="0"/>
              <a:t>Picture 2 : Lena is talking to the customer/client</a:t>
            </a:r>
            <a:br>
              <a:rPr lang="en-NL" dirty="0"/>
            </a:br>
            <a:br>
              <a:rPr lang="en-NL" dirty="0"/>
            </a:br>
            <a:r>
              <a:rPr lang="en-NL" dirty="0"/>
              <a:t>Picture 3 : Lena is giving </a:t>
            </a:r>
            <a:r>
              <a:rPr lang="en-NL"/>
              <a:t>the bag </a:t>
            </a:r>
            <a:r>
              <a:rPr lang="en-NL" dirty="0"/>
              <a:t>with clothes to the client ( payment)</a:t>
            </a:r>
            <a:endParaRPr lang="en-GB" dirty="0"/>
          </a:p>
          <a:p>
            <a:pPr algn="l"/>
            <a:endParaRPr lang="en-NL" dirty="0"/>
          </a:p>
          <a:p>
            <a:pPr algn="l"/>
            <a:r>
              <a:rPr lang="en-NL" dirty="0"/>
              <a:t>Wat </a:t>
            </a:r>
            <a:r>
              <a:rPr lang="en-NL" dirty="0" err="1"/>
              <a:t>doet</a:t>
            </a:r>
            <a:r>
              <a:rPr lang="en-NL" dirty="0"/>
              <a:t> Lena?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Lena </a:t>
            </a:r>
            <a:r>
              <a:rPr lang="en-NL" dirty="0" err="1"/>
              <a:t>hangt</a:t>
            </a:r>
            <a:r>
              <a:rPr lang="en-NL" dirty="0"/>
              <a:t> de </a:t>
            </a:r>
            <a:r>
              <a:rPr lang="en-NL" dirty="0" err="1"/>
              <a:t>kleren</a:t>
            </a:r>
            <a:r>
              <a:rPr lang="en-NL" dirty="0"/>
              <a:t> op. (</a:t>
            </a:r>
            <a:r>
              <a:rPr lang="en-NL" dirty="0" err="1"/>
              <a:t>ophangen</a:t>
            </a:r>
            <a:r>
              <a:rPr lang="en-NL" dirty="0"/>
              <a:t>)</a:t>
            </a:r>
          </a:p>
          <a:p>
            <a:pPr algn="l"/>
            <a:br>
              <a:rPr lang="en-NL" dirty="0"/>
            </a:br>
            <a:r>
              <a:rPr lang="en-NL" dirty="0"/>
              <a:t>Lena </a:t>
            </a:r>
            <a:r>
              <a:rPr lang="en-NL" dirty="0" err="1"/>
              <a:t>praat</a:t>
            </a:r>
            <a:r>
              <a:rPr lang="en-NL" dirty="0"/>
              <a:t> met de </a:t>
            </a:r>
            <a:r>
              <a:rPr lang="en-NL" dirty="0" err="1"/>
              <a:t>klant</a:t>
            </a:r>
            <a:r>
              <a:rPr lang="en-NL" dirty="0"/>
              <a:t>.</a:t>
            </a:r>
            <a:br>
              <a:rPr lang="en-NL" dirty="0"/>
            </a:br>
            <a:endParaRPr lang="en-NL" dirty="0"/>
          </a:p>
          <a:p>
            <a:pPr algn="l"/>
            <a:r>
              <a:rPr lang="en-NL" dirty="0"/>
              <a:t>Lena </a:t>
            </a:r>
            <a:r>
              <a:rPr lang="en-NL" dirty="0" err="1"/>
              <a:t>geeft</a:t>
            </a:r>
            <a:r>
              <a:rPr lang="en-NL" dirty="0"/>
              <a:t> de </a:t>
            </a:r>
            <a:r>
              <a:rPr lang="en-NL" dirty="0" err="1"/>
              <a:t>tas</a:t>
            </a:r>
            <a:r>
              <a:rPr lang="en-NL" dirty="0"/>
              <a:t> (met </a:t>
            </a:r>
            <a:r>
              <a:rPr lang="en-NL" dirty="0" err="1"/>
              <a:t>kleren</a:t>
            </a:r>
            <a:r>
              <a:rPr lang="en-NL" dirty="0"/>
              <a:t>) </a:t>
            </a:r>
            <a:r>
              <a:rPr lang="en-NL" dirty="0" err="1"/>
              <a:t>aan</a:t>
            </a:r>
            <a:r>
              <a:rPr lang="en-NL" dirty="0"/>
              <a:t> de </a:t>
            </a:r>
            <a:r>
              <a:rPr lang="en-NL" dirty="0" err="1"/>
              <a:t>klant</a:t>
            </a:r>
            <a:r>
              <a:rPr lang="en-NL" dirty="0"/>
              <a:t>/ De </a:t>
            </a:r>
            <a:r>
              <a:rPr lang="en-NL" dirty="0" err="1"/>
              <a:t>klant</a:t>
            </a:r>
            <a:r>
              <a:rPr lang="en-NL" dirty="0"/>
              <a:t> </a:t>
            </a:r>
            <a:r>
              <a:rPr lang="en-NL" dirty="0" err="1"/>
              <a:t>heeft</a:t>
            </a:r>
            <a:r>
              <a:rPr lang="en-NL" dirty="0"/>
              <a:t> </a:t>
            </a:r>
            <a:r>
              <a:rPr lang="en-NL" dirty="0" err="1"/>
              <a:t>betaald</a:t>
            </a:r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5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dirty="0"/>
              <a:t>Picture </a:t>
            </a:r>
            <a:r>
              <a:rPr lang="en-NL" dirty="0"/>
              <a:t>: a house is getting build by people</a:t>
            </a:r>
            <a:br>
              <a:rPr lang="en-NL" dirty="0"/>
            </a:br>
            <a:br>
              <a:rPr lang="en-NL" dirty="0"/>
            </a:br>
            <a:endParaRPr lang="en-NL" dirty="0"/>
          </a:p>
          <a:p>
            <a:pPr algn="l"/>
            <a:r>
              <a:rPr lang="en-NL" dirty="0"/>
              <a:t>Wat </a:t>
            </a:r>
            <a:r>
              <a:rPr lang="en-NL" dirty="0" err="1"/>
              <a:t>doen</a:t>
            </a:r>
            <a:r>
              <a:rPr lang="en-NL" dirty="0"/>
              <a:t> de </a:t>
            </a:r>
            <a:r>
              <a:rPr lang="en-NL" dirty="0" err="1"/>
              <a:t>mensen</a:t>
            </a:r>
            <a:r>
              <a:rPr lang="en-NL" dirty="0"/>
              <a:t>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waarom</a:t>
            </a:r>
            <a:r>
              <a:rPr lang="en-NL" dirty="0"/>
              <a:t>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De </a:t>
            </a:r>
            <a:r>
              <a:rPr lang="en-NL" dirty="0" err="1"/>
              <a:t>mensen</a:t>
            </a:r>
            <a:r>
              <a:rPr lang="en-NL" dirty="0"/>
              <a:t> </a:t>
            </a:r>
            <a:r>
              <a:rPr lang="en-NL" dirty="0" err="1"/>
              <a:t>bouwen</a:t>
            </a:r>
            <a:r>
              <a:rPr lang="en-NL" dirty="0"/>
              <a:t> (</a:t>
            </a:r>
            <a:r>
              <a:rPr lang="en-NL" dirty="0" err="1"/>
              <a:t>maken</a:t>
            </a:r>
            <a:r>
              <a:rPr lang="en-NL" dirty="0"/>
              <a:t>) </a:t>
            </a:r>
            <a:r>
              <a:rPr lang="en-NL" dirty="0" err="1"/>
              <a:t>een</a:t>
            </a:r>
            <a:r>
              <a:rPr lang="en-NL" dirty="0"/>
              <a:t> huis.</a:t>
            </a:r>
          </a:p>
          <a:p>
            <a:pPr algn="l"/>
            <a:br>
              <a:rPr lang="en-NL" dirty="0"/>
            </a:br>
            <a:r>
              <a:rPr lang="en-NL" dirty="0"/>
              <a:t>Het is </a:t>
            </a:r>
            <a:r>
              <a:rPr lang="en-NL" dirty="0" err="1"/>
              <a:t>belangrijk</a:t>
            </a:r>
            <a:r>
              <a:rPr lang="en-NL" dirty="0"/>
              <a:t> </a:t>
            </a:r>
            <a:r>
              <a:rPr lang="en-NL" dirty="0" err="1"/>
              <a:t>voor</a:t>
            </a:r>
            <a:r>
              <a:rPr lang="en-NL" dirty="0"/>
              <a:t> de </a:t>
            </a:r>
            <a:r>
              <a:rPr lang="en-NL" dirty="0" err="1"/>
              <a:t>buurt</a:t>
            </a:r>
            <a:r>
              <a:rPr lang="en-NL" dirty="0"/>
              <a:t> / Er </a:t>
            </a:r>
            <a:r>
              <a:rPr lang="en-NL" dirty="0" err="1"/>
              <a:t>moeten</a:t>
            </a:r>
            <a:r>
              <a:rPr lang="en-NL" dirty="0"/>
              <a:t> </a:t>
            </a:r>
            <a:r>
              <a:rPr lang="en-NL" dirty="0" err="1"/>
              <a:t>mensen</a:t>
            </a:r>
            <a:r>
              <a:rPr lang="en-NL" dirty="0"/>
              <a:t> </a:t>
            </a:r>
            <a:r>
              <a:rPr lang="en-NL" dirty="0" err="1"/>
              <a:t>wonen</a:t>
            </a:r>
            <a:r>
              <a:rPr lang="en-NL" dirty="0"/>
              <a:t> in het huis</a:t>
            </a:r>
            <a:br>
              <a:rPr lang="en-NL" dirty="0"/>
            </a:br>
            <a:endParaRPr lang="en-NL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2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 fontScale="85000" lnSpcReduction="20000"/>
          </a:bodyPr>
          <a:lstStyle/>
          <a:p>
            <a:pPr algn="l"/>
            <a:br>
              <a:rPr lang="en-GB" dirty="0"/>
            </a:br>
            <a:r>
              <a:rPr lang="en-GB" dirty="0"/>
              <a:t>Picture </a:t>
            </a:r>
            <a:r>
              <a:rPr lang="en-NL" dirty="0"/>
              <a:t>1 : waiter with food (a woman cutting an other </a:t>
            </a:r>
            <a:r>
              <a:rPr lang="en-NL" dirty="0" err="1"/>
              <a:t>womans</a:t>
            </a:r>
            <a:r>
              <a:rPr lang="en-NL" dirty="0"/>
              <a:t> hair)</a:t>
            </a:r>
          </a:p>
          <a:p>
            <a:pPr algn="l"/>
            <a:r>
              <a:rPr lang="en-NL" dirty="0"/>
              <a:t>Picture 2 : women (dressed up like a chef ) who is cooking</a:t>
            </a:r>
            <a:br>
              <a:rPr lang="en-NL" dirty="0"/>
            </a:br>
            <a:br>
              <a:rPr lang="en-NL" dirty="0"/>
            </a:br>
            <a:endParaRPr lang="en-NL" dirty="0"/>
          </a:p>
          <a:p>
            <a:pPr algn="l"/>
            <a:r>
              <a:rPr lang="en-NL" dirty="0"/>
              <a:t>Wat wilt u </a:t>
            </a:r>
            <a:r>
              <a:rPr lang="en-NL" dirty="0" err="1"/>
              <a:t>doen</a:t>
            </a:r>
            <a:r>
              <a:rPr lang="en-NL" dirty="0"/>
              <a:t>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waarom</a:t>
            </a:r>
            <a:r>
              <a:rPr lang="en-NL" dirty="0"/>
              <a:t>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Ik </a:t>
            </a:r>
            <a:r>
              <a:rPr lang="en-NL" dirty="0" err="1"/>
              <a:t>wil</a:t>
            </a:r>
            <a:r>
              <a:rPr lang="en-NL" dirty="0"/>
              <a:t> </a:t>
            </a:r>
            <a:r>
              <a:rPr lang="en-NL" dirty="0" err="1"/>
              <a:t>werken</a:t>
            </a:r>
            <a:r>
              <a:rPr lang="en-NL" dirty="0"/>
              <a:t> </a:t>
            </a:r>
            <a:r>
              <a:rPr lang="en-NL" dirty="0" err="1"/>
              <a:t>als</a:t>
            </a:r>
            <a:r>
              <a:rPr lang="en-NL" dirty="0"/>
              <a:t> </a:t>
            </a:r>
            <a:r>
              <a:rPr lang="en-NL" dirty="0" err="1"/>
              <a:t>een</a:t>
            </a:r>
            <a:r>
              <a:rPr lang="en-NL" dirty="0"/>
              <a:t> chef want ik </a:t>
            </a:r>
            <a:r>
              <a:rPr lang="en-NL" dirty="0" err="1"/>
              <a:t>houd</a:t>
            </a:r>
            <a:r>
              <a:rPr lang="en-NL" dirty="0"/>
              <a:t> </a:t>
            </a:r>
            <a:r>
              <a:rPr lang="en-NL" dirty="0" err="1"/>
              <a:t>koken</a:t>
            </a:r>
            <a:r>
              <a:rPr lang="en-NL" dirty="0"/>
              <a:t>. </a:t>
            </a:r>
          </a:p>
          <a:p>
            <a:pPr algn="l"/>
            <a:r>
              <a:rPr lang="nl-NL" dirty="0"/>
              <a:t>O</a:t>
            </a:r>
            <a:r>
              <a:rPr lang="en-NL" dirty="0"/>
              <a:t>r</a:t>
            </a:r>
            <a:br>
              <a:rPr lang="en-NL" dirty="0"/>
            </a:br>
            <a:r>
              <a:rPr lang="en-NL" dirty="0"/>
              <a:t>Ik </a:t>
            </a:r>
            <a:r>
              <a:rPr lang="en-NL" dirty="0" err="1"/>
              <a:t>wil</a:t>
            </a:r>
            <a:r>
              <a:rPr lang="en-NL" dirty="0"/>
              <a:t> </a:t>
            </a:r>
            <a:r>
              <a:rPr lang="en-NL" dirty="0" err="1"/>
              <a:t>werken</a:t>
            </a:r>
            <a:r>
              <a:rPr lang="en-NL" dirty="0"/>
              <a:t> in </a:t>
            </a:r>
            <a:r>
              <a:rPr lang="en-NL" dirty="0" err="1"/>
              <a:t>een</a:t>
            </a:r>
            <a:r>
              <a:rPr lang="en-NL" dirty="0"/>
              <a:t> restaurant want ik </a:t>
            </a:r>
            <a:r>
              <a:rPr lang="en-NL" dirty="0" err="1"/>
              <a:t>vind</a:t>
            </a:r>
            <a:r>
              <a:rPr lang="en-NL" dirty="0"/>
              <a:t> </a:t>
            </a:r>
            <a:r>
              <a:rPr lang="en-NL" dirty="0" err="1"/>
              <a:t>dat</a:t>
            </a:r>
            <a:r>
              <a:rPr lang="en-NL" dirty="0"/>
              <a:t> </a:t>
            </a:r>
            <a:r>
              <a:rPr lang="en-NL" dirty="0" err="1"/>
              <a:t>leuk</a:t>
            </a:r>
            <a:endParaRPr lang="en-NL" dirty="0"/>
          </a:p>
          <a:p>
            <a:pPr algn="l"/>
            <a:r>
              <a:rPr lang="nl-NL" dirty="0"/>
              <a:t>O</a:t>
            </a:r>
            <a:r>
              <a:rPr lang="en-NL" dirty="0"/>
              <a:t>r </a:t>
            </a:r>
            <a:br>
              <a:rPr lang="en-NL" dirty="0"/>
            </a:br>
            <a:r>
              <a:rPr lang="en-NL" dirty="0"/>
              <a:t>Ik </a:t>
            </a:r>
            <a:r>
              <a:rPr lang="en-NL" dirty="0" err="1"/>
              <a:t>wil</a:t>
            </a:r>
            <a:r>
              <a:rPr lang="en-NL" dirty="0"/>
              <a:t> </a:t>
            </a:r>
            <a:r>
              <a:rPr lang="en-NL" dirty="0" err="1"/>
              <a:t>werken</a:t>
            </a:r>
            <a:r>
              <a:rPr lang="en-NL" dirty="0"/>
              <a:t> </a:t>
            </a:r>
            <a:r>
              <a:rPr lang="en-NL" dirty="0" err="1"/>
              <a:t>als</a:t>
            </a:r>
            <a:r>
              <a:rPr lang="en-NL" dirty="0"/>
              <a:t> </a:t>
            </a:r>
            <a:r>
              <a:rPr lang="en-NL" dirty="0" err="1"/>
              <a:t>kapper</a:t>
            </a:r>
            <a:r>
              <a:rPr lang="en-NL" dirty="0"/>
              <a:t> want ik </a:t>
            </a:r>
            <a:r>
              <a:rPr lang="en-NL" dirty="0" err="1"/>
              <a:t>vind</a:t>
            </a:r>
            <a:r>
              <a:rPr lang="en-NL" dirty="0"/>
              <a:t> </a:t>
            </a:r>
            <a:r>
              <a:rPr lang="en-NL" dirty="0" err="1"/>
              <a:t>dat</a:t>
            </a:r>
            <a:r>
              <a:rPr lang="en-NL" dirty="0"/>
              <a:t> </a:t>
            </a:r>
            <a:r>
              <a:rPr lang="en-NL" dirty="0" err="1"/>
              <a:t>leuk</a:t>
            </a:r>
            <a:endParaRPr lang="en-NL" dirty="0"/>
          </a:p>
          <a:p>
            <a:pPr algn="l"/>
            <a:br>
              <a:rPr lang="en-N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1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23 (</a:t>
            </a:r>
            <a:r>
              <a:rPr lang="en-NL" sz="4400" b="1" dirty="0" err="1"/>
              <a:t>vaatwas</a:t>
            </a:r>
            <a:r>
              <a:rPr lang="en-NL" sz="4400" b="1" dirty="0"/>
              <a:t> machine)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 fontScale="92500" lnSpcReduction="10000"/>
          </a:bodyPr>
          <a:lstStyle/>
          <a:p>
            <a:pPr algn="l"/>
            <a:br>
              <a:rPr lang="en-GB" dirty="0"/>
            </a:br>
            <a:r>
              <a:rPr lang="en-GB" dirty="0"/>
              <a:t>Picture </a:t>
            </a:r>
            <a:r>
              <a:rPr lang="en-NL" dirty="0"/>
              <a:t>1 : someone is putting the plates in de ‘</a:t>
            </a:r>
            <a:r>
              <a:rPr lang="en-NL" dirty="0" err="1"/>
              <a:t>vaatwas</a:t>
            </a:r>
            <a:r>
              <a:rPr lang="en-NL" dirty="0"/>
              <a:t> machine’</a:t>
            </a:r>
          </a:p>
          <a:p>
            <a:pPr algn="l"/>
            <a:r>
              <a:rPr lang="en-NL" dirty="0"/>
              <a:t>Picture 2 : someone is removing the plates from de ‘</a:t>
            </a:r>
            <a:r>
              <a:rPr lang="en-NL" dirty="0" err="1"/>
              <a:t>vaatwas</a:t>
            </a:r>
            <a:r>
              <a:rPr lang="en-NL" dirty="0"/>
              <a:t> machine’</a:t>
            </a:r>
          </a:p>
          <a:p>
            <a:pPr algn="l"/>
            <a:endParaRPr lang="en-NL" dirty="0"/>
          </a:p>
          <a:p>
            <a:pPr algn="l"/>
            <a:r>
              <a:rPr lang="en-NL" dirty="0"/>
              <a:t>Wat </a:t>
            </a:r>
            <a:r>
              <a:rPr lang="en-NL" dirty="0" err="1"/>
              <a:t>doet</a:t>
            </a:r>
            <a:r>
              <a:rPr lang="en-NL" dirty="0"/>
              <a:t> de </a:t>
            </a:r>
            <a:r>
              <a:rPr lang="en-NL" dirty="0" err="1"/>
              <a:t>persoon</a:t>
            </a:r>
            <a:r>
              <a:rPr lang="en-NL" dirty="0"/>
              <a:t>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De man/de vrouw </a:t>
            </a:r>
            <a:r>
              <a:rPr lang="en-NL" dirty="0" err="1"/>
              <a:t>doet</a:t>
            </a:r>
            <a:r>
              <a:rPr lang="en-NL" dirty="0"/>
              <a:t> de </a:t>
            </a:r>
            <a:r>
              <a:rPr lang="en-NL" dirty="0" err="1"/>
              <a:t>borden</a:t>
            </a:r>
            <a:r>
              <a:rPr lang="en-NL" dirty="0"/>
              <a:t> in de ‘</a:t>
            </a:r>
            <a:r>
              <a:rPr lang="en-NL" dirty="0" err="1"/>
              <a:t>vaatwas</a:t>
            </a:r>
            <a:r>
              <a:rPr lang="en-NL" dirty="0"/>
              <a:t> machine’. ( De man/de vrouw </a:t>
            </a:r>
            <a:r>
              <a:rPr lang="en-NL" dirty="0" err="1"/>
              <a:t>gebruikt</a:t>
            </a:r>
            <a:r>
              <a:rPr lang="en-NL" dirty="0"/>
              <a:t> de ‘</a:t>
            </a:r>
            <a:r>
              <a:rPr lang="en-NL" dirty="0" err="1"/>
              <a:t>vaatwas</a:t>
            </a:r>
            <a:r>
              <a:rPr lang="en-NL" dirty="0"/>
              <a:t> machine’</a:t>
            </a:r>
            <a:br>
              <a:rPr lang="en-NL" dirty="0"/>
            </a:br>
            <a:r>
              <a:rPr lang="en-NL" dirty="0"/>
              <a:t>De man/de vrouw </a:t>
            </a:r>
            <a:r>
              <a:rPr lang="en-NL" dirty="0" err="1"/>
              <a:t>ruimt</a:t>
            </a:r>
            <a:r>
              <a:rPr lang="en-NL" dirty="0"/>
              <a:t> de </a:t>
            </a:r>
            <a:r>
              <a:rPr lang="en-NL" dirty="0" err="1"/>
              <a:t>borden</a:t>
            </a:r>
            <a:r>
              <a:rPr lang="en-NL" dirty="0"/>
              <a:t> op or De man/vrouw </a:t>
            </a:r>
            <a:r>
              <a:rPr lang="en-NL" dirty="0" err="1"/>
              <a:t>haalt</a:t>
            </a:r>
            <a:r>
              <a:rPr lang="en-NL" dirty="0"/>
              <a:t> de </a:t>
            </a:r>
            <a:r>
              <a:rPr lang="en-NL" dirty="0" err="1"/>
              <a:t>borden</a:t>
            </a:r>
            <a:r>
              <a:rPr lang="en-NL" dirty="0"/>
              <a:t> </a:t>
            </a:r>
            <a:r>
              <a:rPr lang="en-NL" dirty="0" err="1"/>
              <a:t>uit</a:t>
            </a:r>
            <a:r>
              <a:rPr lang="en-NL" dirty="0"/>
              <a:t> de </a:t>
            </a:r>
            <a:r>
              <a:rPr lang="en-NL" dirty="0" err="1"/>
              <a:t>vaatwas</a:t>
            </a:r>
            <a:r>
              <a:rPr lang="en-NL" dirty="0"/>
              <a:t> machine (</a:t>
            </a:r>
            <a:r>
              <a:rPr lang="en-NL" dirty="0" err="1"/>
              <a:t>opruimen</a:t>
            </a:r>
            <a:r>
              <a:rPr lang="en-NL" dirty="0"/>
              <a:t> / </a:t>
            </a:r>
            <a:r>
              <a:rPr lang="en-NL" dirty="0" err="1"/>
              <a:t>uithalen</a:t>
            </a:r>
            <a:r>
              <a:rPr lang="en-NL" dirty="0"/>
              <a:t>) or De man/vrouw </a:t>
            </a:r>
            <a:r>
              <a:rPr lang="en-NL" dirty="0" err="1"/>
              <a:t>doet</a:t>
            </a:r>
            <a:r>
              <a:rPr lang="en-NL" dirty="0"/>
              <a:t> de </a:t>
            </a:r>
            <a:r>
              <a:rPr lang="en-NL" dirty="0" err="1"/>
              <a:t>borden</a:t>
            </a:r>
            <a:r>
              <a:rPr lang="en-NL" dirty="0"/>
              <a:t> in de </a:t>
            </a:r>
            <a:r>
              <a:rPr lang="en-NL" dirty="0" err="1"/>
              <a:t>kast</a:t>
            </a:r>
            <a:endParaRPr lang="en-NL" dirty="0"/>
          </a:p>
          <a:p>
            <a:pPr algn="l"/>
            <a:br>
              <a:rPr lang="en-N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dirty="0"/>
              <a:t>Picture </a:t>
            </a:r>
            <a:r>
              <a:rPr lang="en-NL" dirty="0"/>
              <a:t>1 : clock</a:t>
            </a:r>
          </a:p>
          <a:p>
            <a:pPr algn="l"/>
            <a:endParaRPr lang="en-NL" dirty="0"/>
          </a:p>
          <a:p>
            <a:pPr algn="l"/>
            <a:r>
              <a:rPr lang="en-NL" dirty="0"/>
              <a:t>Hoe </a:t>
            </a:r>
            <a:r>
              <a:rPr lang="en-NL" dirty="0" err="1"/>
              <a:t>laat</a:t>
            </a:r>
            <a:r>
              <a:rPr lang="en-NL" dirty="0"/>
              <a:t> </a:t>
            </a:r>
            <a:r>
              <a:rPr lang="en-NL" dirty="0" err="1"/>
              <a:t>begint</a:t>
            </a:r>
            <a:r>
              <a:rPr lang="en-NL" dirty="0"/>
              <a:t> u met </a:t>
            </a:r>
            <a:r>
              <a:rPr lang="en-NL" dirty="0" err="1"/>
              <a:t>werken</a:t>
            </a:r>
            <a:r>
              <a:rPr lang="en-NL" dirty="0"/>
              <a:t> </a:t>
            </a:r>
            <a:r>
              <a:rPr lang="en-NL" dirty="0" err="1"/>
              <a:t>en</a:t>
            </a:r>
            <a:r>
              <a:rPr lang="en-NL" dirty="0"/>
              <a:t> hoe </a:t>
            </a:r>
            <a:r>
              <a:rPr lang="en-NL" dirty="0" err="1"/>
              <a:t>laat</a:t>
            </a:r>
            <a:r>
              <a:rPr lang="en-NL" dirty="0"/>
              <a:t> bent u </a:t>
            </a:r>
            <a:r>
              <a:rPr lang="en-NL" dirty="0" err="1"/>
              <a:t>klaar</a:t>
            </a:r>
            <a:r>
              <a:rPr lang="en-NL" dirty="0"/>
              <a:t>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Ik begin </a:t>
            </a:r>
            <a:r>
              <a:rPr lang="en-NL" b="1" dirty="0"/>
              <a:t>om</a:t>
            </a:r>
            <a:r>
              <a:rPr lang="en-NL" dirty="0"/>
              <a:t> 9 (</a:t>
            </a:r>
            <a:r>
              <a:rPr lang="en-NL" dirty="0" err="1"/>
              <a:t>negen</a:t>
            </a:r>
            <a:r>
              <a:rPr lang="en-NL" dirty="0"/>
              <a:t>)  </a:t>
            </a:r>
            <a:r>
              <a:rPr lang="en-NL" dirty="0" err="1"/>
              <a:t>uur</a:t>
            </a:r>
            <a:r>
              <a:rPr lang="en-NL" dirty="0"/>
              <a:t> met </a:t>
            </a:r>
            <a:r>
              <a:rPr lang="en-NL" dirty="0" err="1"/>
              <a:t>werken</a:t>
            </a:r>
            <a:r>
              <a:rPr lang="en-NL" dirty="0"/>
              <a:t> (</a:t>
            </a:r>
            <a:r>
              <a:rPr lang="en-NL" dirty="0" err="1"/>
              <a:t>en</a:t>
            </a:r>
            <a:r>
              <a:rPr lang="en-NL" dirty="0"/>
              <a:t>) ik ben </a:t>
            </a:r>
            <a:r>
              <a:rPr lang="en-NL" dirty="0" err="1"/>
              <a:t>klaar</a:t>
            </a:r>
            <a:r>
              <a:rPr lang="en-NL" dirty="0"/>
              <a:t> om 5 (</a:t>
            </a:r>
            <a:r>
              <a:rPr lang="en-NL" dirty="0" err="1"/>
              <a:t>vijf</a:t>
            </a:r>
            <a:r>
              <a:rPr lang="en-NL" dirty="0"/>
              <a:t>) </a:t>
            </a:r>
            <a:r>
              <a:rPr lang="en-NL" dirty="0" err="1"/>
              <a:t>uur</a:t>
            </a:r>
            <a:r>
              <a:rPr lang="en-NL" dirty="0"/>
              <a:t>/ ik </a:t>
            </a:r>
            <a:r>
              <a:rPr lang="en-NL" dirty="0" err="1"/>
              <a:t>werk</a:t>
            </a:r>
            <a:r>
              <a:rPr lang="en-NL" dirty="0"/>
              <a:t> tot 5 </a:t>
            </a:r>
            <a:r>
              <a:rPr lang="en-NL" dirty="0" err="1"/>
              <a:t>uur</a:t>
            </a:r>
            <a:r>
              <a:rPr lang="en-NL" dirty="0"/>
              <a:t> </a:t>
            </a:r>
            <a:br>
              <a:rPr lang="en-N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dirty="0"/>
              <a:t>Picture </a:t>
            </a:r>
            <a:r>
              <a:rPr lang="en-NL" dirty="0"/>
              <a:t>1 : girl sitting in the train , working on her laptop</a:t>
            </a:r>
          </a:p>
          <a:p>
            <a:pPr algn="l"/>
            <a:endParaRPr lang="en-NL" dirty="0"/>
          </a:p>
          <a:p>
            <a:pPr algn="l"/>
            <a:r>
              <a:rPr lang="en-NL" dirty="0"/>
              <a:t>Wat </a:t>
            </a:r>
            <a:r>
              <a:rPr lang="en-NL" dirty="0" err="1"/>
              <a:t>doet</a:t>
            </a:r>
            <a:r>
              <a:rPr lang="en-NL" dirty="0"/>
              <a:t> het </a:t>
            </a:r>
            <a:r>
              <a:rPr lang="en-NL" dirty="0" err="1"/>
              <a:t>meisje</a:t>
            </a:r>
            <a:r>
              <a:rPr lang="en-NL" dirty="0"/>
              <a:t>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Het </a:t>
            </a:r>
            <a:r>
              <a:rPr lang="en-NL" dirty="0" err="1"/>
              <a:t>meisje</a:t>
            </a:r>
            <a:r>
              <a:rPr lang="en-NL" dirty="0"/>
              <a:t> zit in de </a:t>
            </a:r>
            <a:r>
              <a:rPr lang="en-NL" dirty="0" err="1"/>
              <a:t>trein</a:t>
            </a:r>
            <a:r>
              <a:rPr lang="en-NL" dirty="0"/>
              <a:t>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zij</a:t>
            </a:r>
            <a:r>
              <a:rPr lang="en-NL" dirty="0"/>
              <a:t> </a:t>
            </a:r>
            <a:r>
              <a:rPr lang="en-NL" dirty="0" err="1"/>
              <a:t>werkt</a:t>
            </a:r>
            <a:r>
              <a:rPr lang="en-NL" dirty="0"/>
              <a:t> met </a:t>
            </a:r>
            <a:r>
              <a:rPr lang="en-NL" dirty="0" err="1"/>
              <a:t>haar</a:t>
            </a:r>
            <a:r>
              <a:rPr lang="en-NL" dirty="0"/>
              <a:t> laptop/Het </a:t>
            </a:r>
            <a:r>
              <a:rPr lang="en-NL" dirty="0" err="1"/>
              <a:t>meisje</a:t>
            </a:r>
            <a:r>
              <a:rPr lang="en-NL" dirty="0"/>
              <a:t> </a:t>
            </a:r>
            <a:r>
              <a:rPr lang="en-NL" dirty="0" err="1"/>
              <a:t>werkt</a:t>
            </a:r>
            <a:r>
              <a:rPr lang="en-NL" dirty="0"/>
              <a:t> met </a:t>
            </a:r>
            <a:r>
              <a:rPr lang="en-NL" dirty="0" err="1"/>
              <a:t>haar</a:t>
            </a:r>
            <a:r>
              <a:rPr lang="en-NL" dirty="0"/>
              <a:t> laptop</a:t>
            </a:r>
            <a:br>
              <a:rPr lang="en-N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6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dirty="0"/>
              <a:t>Picture </a:t>
            </a:r>
            <a:r>
              <a:rPr lang="en-NL" dirty="0"/>
              <a:t>1 : man is throwing a bottle on the road (from the car)</a:t>
            </a:r>
          </a:p>
          <a:p>
            <a:pPr algn="l"/>
            <a:endParaRPr lang="en-NL" dirty="0"/>
          </a:p>
          <a:p>
            <a:pPr algn="l"/>
            <a:r>
              <a:rPr lang="en-NL" dirty="0"/>
              <a:t>Wat </a:t>
            </a:r>
            <a:r>
              <a:rPr lang="en-NL" dirty="0" err="1"/>
              <a:t>doet</a:t>
            </a:r>
            <a:r>
              <a:rPr lang="en-NL" dirty="0"/>
              <a:t> de man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waarom</a:t>
            </a:r>
            <a:r>
              <a:rPr lang="en-NL" dirty="0"/>
              <a:t> is </a:t>
            </a:r>
            <a:r>
              <a:rPr lang="en-NL" dirty="0" err="1"/>
              <a:t>dat</a:t>
            </a:r>
            <a:r>
              <a:rPr lang="en-NL" dirty="0"/>
              <a:t> </a:t>
            </a:r>
            <a:r>
              <a:rPr lang="en-NL" dirty="0" err="1"/>
              <a:t>niet</a:t>
            </a:r>
            <a:r>
              <a:rPr lang="en-NL" dirty="0"/>
              <a:t> </a:t>
            </a:r>
            <a:r>
              <a:rPr lang="en-NL" dirty="0" err="1"/>
              <a:t>goed</a:t>
            </a:r>
            <a:r>
              <a:rPr lang="en-NL" dirty="0"/>
              <a:t>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De man </a:t>
            </a:r>
            <a:r>
              <a:rPr lang="en-NL" dirty="0" err="1"/>
              <a:t>gooit</a:t>
            </a:r>
            <a:r>
              <a:rPr lang="en-NL" dirty="0"/>
              <a:t> </a:t>
            </a:r>
            <a:r>
              <a:rPr lang="en-NL" dirty="0" err="1"/>
              <a:t>een</a:t>
            </a:r>
            <a:r>
              <a:rPr lang="en-NL" dirty="0"/>
              <a:t> </a:t>
            </a:r>
            <a:r>
              <a:rPr lang="en-NL" dirty="0" err="1"/>
              <a:t>fles</a:t>
            </a:r>
            <a:r>
              <a:rPr lang="en-NL" dirty="0"/>
              <a:t> op </a:t>
            </a:r>
            <a:r>
              <a:rPr lang="en-NL" dirty="0" err="1"/>
              <a:t>straat</a:t>
            </a:r>
            <a:r>
              <a:rPr lang="en-NL" dirty="0"/>
              <a:t>. De </a:t>
            </a:r>
            <a:r>
              <a:rPr lang="en-NL" dirty="0" err="1"/>
              <a:t>straat</a:t>
            </a:r>
            <a:r>
              <a:rPr lang="en-NL" dirty="0"/>
              <a:t> </a:t>
            </a:r>
            <a:r>
              <a:rPr lang="en-NL" dirty="0" err="1"/>
              <a:t>wordt</a:t>
            </a:r>
            <a:r>
              <a:rPr lang="en-NL" dirty="0"/>
              <a:t> (becomes) vies. (Het is </a:t>
            </a:r>
            <a:r>
              <a:rPr lang="en-NL" dirty="0" err="1"/>
              <a:t>niet</a:t>
            </a:r>
            <a:r>
              <a:rPr lang="en-NL" dirty="0"/>
              <a:t> </a:t>
            </a:r>
            <a:r>
              <a:rPr lang="en-NL" dirty="0" err="1"/>
              <a:t>goed</a:t>
            </a:r>
            <a:r>
              <a:rPr lang="en-NL" dirty="0"/>
              <a:t> </a:t>
            </a:r>
            <a:r>
              <a:rPr lang="en-NL" dirty="0" err="1"/>
              <a:t>voor</a:t>
            </a:r>
            <a:r>
              <a:rPr lang="en-NL" dirty="0"/>
              <a:t> de </a:t>
            </a:r>
            <a:r>
              <a:rPr lang="en-NL" dirty="0" err="1"/>
              <a:t>straat</a:t>
            </a:r>
            <a:r>
              <a:rPr lang="en-NL" dirty="0"/>
              <a:t>/ </a:t>
            </a:r>
            <a:r>
              <a:rPr lang="en-NL" dirty="0" err="1"/>
              <a:t>voor</a:t>
            </a:r>
            <a:r>
              <a:rPr lang="en-NL" dirty="0"/>
              <a:t> de </a:t>
            </a:r>
            <a:r>
              <a:rPr lang="en-NL" dirty="0" err="1"/>
              <a:t>buurt</a:t>
            </a:r>
            <a:r>
              <a:rPr lang="en-NL" dirty="0"/>
              <a:t>)</a:t>
            </a:r>
            <a:br>
              <a:rPr lang="en-N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9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27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dirty="0"/>
              <a:t>Picture </a:t>
            </a:r>
            <a:r>
              <a:rPr lang="en-NL" dirty="0"/>
              <a:t>1 : baby is drinking milk, taking bath and goes to sleep</a:t>
            </a:r>
          </a:p>
          <a:p>
            <a:pPr algn="l"/>
            <a:endParaRPr lang="en-NL" dirty="0"/>
          </a:p>
          <a:p>
            <a:pPr algn="l"/>
            <a:r>
              <a:rPr lang="en-NL" dirty="0"/>
              <a:t>Wat </a:t>
            </a:r>
            <a:r>
              <a:rPr lang="en-NL" dirty="0" err="1"/>
              <a:t>doet</a:t>
            </a:r>
            <a:r>
              <a:rPr lang="en-NL" dirty="0"/>
              <a:t> de baby?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De baby </a:t>
            </a:r>
            <a:r>
              <a:rPr lang="en-NL" dirty="0" err="1"/>
              <a:t>drinkt</a:t>
            </a:r>
            <a:r>
              <a:rPr lang="en-NL" dirty="0"/>
              <a:t> </a:t>
            </a:r>
            <a:r>
              <a:rPr lang="en-NL" dirty="0" err="1"/>
              <a:t>melk</a:t>
            </a:r>
            <a:r>
              <a:rPr lang="en-NL" dirty="0"/>
              <a:t>. De baby </a:t>
            </a:r>
            <a:r>
              <a:rPr lang="en-NL" dirty="0" err="1"/>
              <a:t>gaat</a:t>
            </a:r>
            <a:r>
              <a:rPr lang="en-NL" dirty="0"/>
              <a:t> in bad. De baby </a:t>
            </a:r>
            <a:r>
              <a:rPr lang="en-NL" dirty="0" err="1"/>
              <a:t>slaapt</a:t>
            </a:r>
            <a:r>
              <a:rPr lang="en-NL" dirty="0"/>
              <a:t>.</a:t>
            </a:r>
          </a:p>
          <a:p>
            <a:pPr algn="l"/>
            <a:r>
              <a:rPr lang="en-NL" dirty="0"/>
              <a:t>(</a:t>
            </a:r>
            <a:r>
              <a:rPr lang="en-NL" dirty="0" err="1"/>
              <a:t>baden</a:t>
            </a:r>
            <a:r>
              <a:rPr lang="en-NL" dirty="0"/>
              <a:t>= to take a bath)</a:t>
            </a:r>
            <a:br>
              <a:rPr lang="en-N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9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28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dirty="0"/>
              <a:t>Picture </a:t>
            </a:r>
            <a:r>
              <a:rPr lang="en-NL" dirty="0"/>
              <a:t>1 :woman is using the ‘gras </a:t>
            </a:r>
            <a:r>
              <a:rPr lang="en-NL" dirty="0" err="1"/>
              <a:t>maaier</a:t>
            </a:r>
            <a:r>
              <a:rPr lang="en-NL" dirty="0"/>
              <a:t>’</a:t>
            </a:r>
          </a:p>
          <a:p>
            <a:pPr algn="l"/>
            <a:endParaRPr lang="en-NL" dirty="0"/>
          </a:p>
          <a:p>
            <a:pPr algn="l"/>
            <a:r>
              <a:rPr lang="en-NL" dirty="0"/>
              <a:t>Wat </a:t>
            </a:r>
            <a:r>
              <a:rPr lang="en-NL" dirty="0" err="1"/>
              <a:t>doet</a:t>
            </a:r>
            <a:r>
              <a:rPr lang="en-NL" dirty="0"/>
              <a:t> de vrouw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waarom</a:t>
            </a:r>
            <a:r>
              <a:rPr lang="en-NL" dirty="0"/>
              <a:t>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De vrouw </a:t>
            </a:r>
            <a:r>
              <a:rPr lang="en-NL" dirty="0" err="1"/>
              <a:t>maait</a:t>
            </a:r>
            <a:r>
              <a:rPr lang="en-NL" dirty="0"/>
              <a:t> het gras. </a:t>
            </a:r>
            <a:r>
              <a:rPr lang="nl-NL" dirty="0"/>
              <a:t>H</a:t>
            </a:r>
            <a:r>
              <a:rPr lang="en-NL" dirty="0"/>
              <a:t>et is </a:t>
            </a:r>
            <a:r>
              <a:rPr lang="en-NL" dirty="0" err="1"/>
              <a:t>goed</a:t>
            </a:r>
            <a:r>
              <a:rPr lang="en-NL" dirty="0"/>
              <a:t> </a:t>
            </a:r>
            <a:r>
              <a:rPr lang="en-NL" dirty="0" err="1"/>
              <a:t>voor</a:t>
            </a:r>
            <a:r>
              <a:rPr lang="en-NL" dirty="0"/>
              <a:t> de </a:t>
            </a:r>
            <a:r>
              <a:rPr lang="en-NL" dirty="0" err="1"/>
              <a:t>tuin</a:t>
            </a:r>
            <a:r>
              <a:rPr lang="en-NL"/>
              <a:t>.</a:t>
            </a:r>
            <a:br>
              <a:rPr lang="en-N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4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1. Picture of a baby born.</a:t>
            </a:r>
          </a:p>
          <a:p>
            <a:pPr algn="l"/>
            <a:r>
              <a:rPr lang="en-GB" dirty="0"/>
              <a:t>2. Declaring the baby is born card/balloon or something like that in pink </a:t>
            </a:r>
            <a:r>
              <a:rPr lang="en-GB" dirty="0" err="1"/>
              <a:t>color</a:t>
            </a:r>
            <a:r>
              <a:rPr lang="en-NL" dirty="0"/>
              <a:t>.</a:t>
            </a:r>
            <a:endParaRPr lang="en-GB" dirty="0"/>
          </a:p>
          <a:p>
            <a:pPr algn="l"/>
            <a:r>
              <a:rPr lang="en-GB" dirty="0"/>
              <a:t>3. G</a:t>
            </a:r>
            <a:r>
              <a:rPr lang="en-NL" dirty="0" err="1"/>
              <a:t>uests</a:t>
            </a:r>
            <a:r>
              <a:rPr lang="en-NL" dirty="0"/>
              <a:t> are eating </a:t>
            </a:r>
            <a:r>
              <a:rPr lang="en-GB" dirty="0"/>
              <a:t>pink </a:t>
            </a:r>
            <a:r>
              <a:rPr lang="en-NL" dirty="0"/>
              <a:t>‘b</a:t>
            </a:r>
            <a:r>
              <a:rPr lang="en-GB" dirty="0" err="1"/>
              <a:t>eschuit</a:t>
            </a:r>
            <a:r>
              <a:rPr lang="en-GB" dirty="0"/>
              <a:t> met </a:t>
            </a:r>
            <a:r>
              <a:rPr lang="en-GB" dirty="0" err="1"/>
              <a:t>muisjes</a:t>
            </a:r>
            <a:r>
              <a:rPr lang="en-NL" dirty="0"/>
              <a:t>’./ What are the people doing?</a:t>
            </a:r>
          </a:p>
          <a:p>
            <a:pPr algn="l"/>
            <a:endParaRPr lang="en-NL" dirty="0"/>
          </a:p>
          <a:p>
            <a:pPr algn="l"/>
            <a:r>
              <a:rPr lang="nl-NL" dirty="0"/>
              <a:t>Een baby </a:t>
            </a:r>
            <a:r>
              <a:rPr lang="en-NL" dirty="0"/>
              <a:t>is </a:t>
            </a:r>
            <a:r>
              <a:rPr lang="nl-NL" dirty="0"/>
              <a:t>geboren.</a:t>
            </a:r>
            <a:r>
              <a:rPr lang="en-NL" dirty="0"/>
              <a:t>/ Er is </a:t>
            </a:r>
            <a:r>
              <a:rPr lang="en-NL" dirty="0" err="1"/>
              <a:t>een</a:t>
            </a:r>
            <a:r>
              <a:rPr lang="en-NL" dirty="0"/>
              <a:t> baby </a:t>
            </a:r>
            <a:r>
              <a:rPr lang="en-NL" dirty="0" err="1"/>
              <a:t>geboren</a:t>
            </a:r>
            <a:r>
              <a:rPr lang="en-NL" dirty="0"/>
              <a:t>/ </a:t>
            </a:r>
            <a:r>
              <a:rPr lang="en-NL" dirty="0" err="1"/>
              <a:t>Een</a:t>
            </a:r>
            <a:r>
              <a:rPr lang="en-NL" dirty="0"/>
              <a:t> kind is </a:t>
            </a:r>
            <a:r>
              <a:rPr lang="en-NL" dirty="0" err="1"/>
              <a:t>geboren</a:t>
            </a:r>
            <a:r>
              <a:rPr lang="en-NL" dirty="0"/>
              <a:t>.</a:t>
            </a:r>
            <a:endParaRPr lang="nl-NL" dirty="0"/>
          </a:p>
          <a:p>
            <a:pPr algn="l"/>
            <a:r>
              <a:rPr lang="nl-NL" dirty="0"/>
              <a:t>Het is een meisje.</a:t>
            </a:r>
          </a:p>
          <a:p>
            <a:pPr algn="l"/>
            <a:r>
              <a:rPr lang="nl-NL" dirty="0"/>
              <a:t>De gasten</a:t>
            </a:r>
            <a:r>
              <a:rPr lang="en-NL" dirty="0"/>
              <a:t>/ De </a:t>
            </a:r>
            <a:r>
              <a:rPr lang="en-NL" dirty="0" err="1"/>
              <a:t>mensen</a:t>
            </a:r>
            <a:r>
              <a:rPr lang="nl-NL" dirty="0"/>
              <a:t> eten beschuit met muisjes.</a:t>
            </a:r>
            <a:r>
              <a:rPr lang="en-NL" dirty="0"/>
              <a:t> </a:t>
            </a:r>
            <a:br>
              <a:rPr lang="en-NL" dirty="0"/>
            </a:br>
            <a:r>
              <a:rPr lang="en-NL" dirty="0"/>
              <a:t>(</a:t>
            </a:r>
            <a:r>
              <a:rPr lang="nl-NL" dirty="0"/>
              <a:t>O</a:t>
            </a:r>
            <a:r>
              <a:rPr lang="en-NL" dirty="0"/>
              <a:t>r De </a:t>
            </a:r>
            <a:r>
              <a:rPr lang="en-NL" dirty="0" err="1"/>
              <a:t>mensen</a:t>
            </a:r>
            <a:r>
              <a:rPr lang="en-NL" dirty="0"/>
              <a:t> eten </a:t>
            </a:r>
            <a:r>
              <a:rPr lang="en-NL" dirty="0" err="1"/>
              <a:t>iets</a:t>
            </a:r>
            <a:r>
              <a:rPr lang="en-NL" dirty="0"/>
              <a:t> / De </a:t>
            </a:r>
            <a:r>
              <a:rPr lang="en-NL" dirty="0" err="1"/>
              <a:t>mensen</a:t>
            </a:r>
            <a:r>
              <a:rPr lang="en-NL" dirty="0"/>
              <a:t> eten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praten</a:t>
            </a:r>
            <a:r>
              <a:rPr lang="en-NL" dirty="0"/>
              <a:t>)</a:t>
            </a:r>
            <a:endParaRPr lang="nl-NL" dirty="0"/>
          </a:p>
          <a:p>
            <a:br>
              <a:rPr lang="nl-NL" dirty="0"/>
            </a:br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29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 lnSpcReduction="10000"/>
          </a:bodyPr>
          <a:lstStyle/>
          <a:p>
            <a:pPr algn="l"/>
            <a:br>
              <a:rPr lang="en-GB" dirty="0"/>
            </a:br>
            <a:r>
              <a:rPr lang="en-GB" dirty="0"/>
              <a:t>Picture </a:t>
            </a:r>
            <a:r>
              <a:rPr lang="en-NL" dirty="0"/>
              <a:t>1 : a man is packing the bag of his child/</a:t>
            </a:r>
            <a:r>
              <a:rPr lang="en-NL" dirty="0" err="1"/>
              <a:t>daugther</a:t>
            </a:r>
            <a:endParaRPr lang="en-NL" dirty="0"/>
          </a:p>
          <a:p>
            <a:pPr algn="l"/>
            <a:r>
              <a:rPr lang="en-NL" dirty="0"/>
              <a:t>Picture 2: a man is bringing his child/ </a:t>
            </a:r>
            <a:r>
              <a:rPr lang="en-NL" dirty="0" err="1"/>
              <a:t>daug</a:t>
            </a:r>
            <a:r>
              <a:rPr lang="nl-NL" dirty="0"/>
              <a:t>ht</a:t>
            </a:r>
            <a:r>
              <a:rPr lang="en-NL" dirty="0"/>
              <a:t>er to school</a:t>
            </a:r>
          </a:p>
          <a:p>
            <a:pPr algn="l"/>
            <a:r>
              <a:rPr lang="en-NL" dirty="0"/>
              <a:t>Picture 3: a man is saying ‘</a:t>
            </a:r>
            <a:r>
              <a:rPr lang="en-NL" dirty="0" err="1"/>
              <a:t>bye’to</a:t>
            </a:r>
            <a:r>
              <a:rPr lang="en-NL" dirty="0"/>
              <a:t> his </a:t>
            </a:r>
            <a:r>
              <a:rPr lang="en-NL" dirty="0" err="1"/>
              <a:t>daugther</a:t>
            </a:r>
            <a:endParaRPr lang="en-NL" dirty="0"/>
          </a:p>
          <a:p>
            <a:pPr algn="l"/>
            <a:endParaRPr lang="en-NL" dirty="0"/>
          </a:p>
          <a:p>
            <a:pPr algn="l"/>
            <a:r>
              <a:rPr lang="en-NL" dirty="0"/>
              <a:t>Wat </a:t>
            </a:r>
            <a:r>
              <a:rPr lang="en-NL" dirty="0" err="1"/>
              <a:t>doet</a:t>
            </a:r>
            <a:r>
              <a:rPr lang="en-NL" dirty="0"/>
              <a:t> de man?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De man </a:t>
            </a:r>
            <a:r>
              <a:rPr lang="en-NL" dirty="0" err="1"/>
              <a:t>pakt</a:t>
            </a:r>
            <a:r>
              <a:rPr lang="en-NL" dirty="0"/>
              <a:t> de </a:t>
            </a:r>
            <a:r>
              <a:rPr lang="en-NL" dirty="0" err="1"/>
              <a:t>tas</a:t>
            </a:r>
            <a:r>
              <a:rPr lang="en-NL" dirty="0"/>
              <a:t> van </a:t>
            </a:r>
            <a:r>
              <a:rPr lang="en-NL" dirty="0" err="1"/>
              <a:t>zijn</a:t>
            </a:r>
            <a:r>
              <a:rPr lang="en-NL" dirty="0"/>
              <a:t> </a:t>
            </a:r>
            <a:r>
              <a:rPr lang="en-NL" dirty="0" err="1"/>
              <a:t>dochter</a:t>
            </a:r>
            <a:r>
              <a:rPr lang="en-NL" dirty="0"/>
              <a:t>/kind in (</a:t>
            </a:r>
            <a:r>
              <a:rPr lang="en-NL" dirty="0" err="1"/>
              <a:t>inpakken</a:t>
            </a:r>
            <a:r>
              <a:rPr lang="en-NL" dirty="0"/>
              <a:t>)</a:t>
            </a:r>
            <a:br>
              <a:rPr lang="en-NL" dirty="0"/>
            </a:br>
            <a:r>
              <a:rPr lang="en-NL" dirty="0"/>
              <a:t>De man </a:t>
            </a:r>
            <a:r>
              <a:rPr lang="en-NL" dirty="0" err="1"/>
              <a:t>brengt</a:t>
            </a:r>
            <a:r>
              <a:rPr lang="en-NL" dirty="0"/>
              <a:t> </a:t>
            </a:r>
            <a:r>
              <a:rPr lang="en-NL" dirty="0" err="1"/>
              <a:t>zijn</a:t>
            </a:r>
            <a:r>
              <a:rPr lang="en-NL" dirty="0"/>
              <a:t> </a:t>
            </a:r>
            <a:r>
              <a:rPr lang="en-NL" dirty="0" err="1"/>
              <a:t>dochter</a:t>
            </a:r>
            <a:r>
              <a:rPr lang="en-NL" dirty="0"/>
              <a:t>/kind </a:t>
            </a:r>
            <a:r>
              <a:rPr lang="en-NL" dirty="0" err="1"/>
              <a:t>naar</a:t>
            </a:r>
            <a:r>
              <a:rPr lang="en-NL" dirty="0"/>
              <a:t> school</a:t>
            </a:r>
            <a:br>
              <a:rPr lang="en-NL" dirty="0"/>
            </a:br>
            <a:r>
              <a:rPr lang="en-NL" dirty="0"/>
              <a:t>De man </a:t>
            </a:r>
            <a:r>
              <a:rPr lang="en-NL" dirty="0" err="1"/>
              <a:t>groet</a:t>
            </a:r>
            <a:r>
              <a:rPr lang="en-NL" dirty="0"/>
              <a:t> </a:t>
            </a:r>
            <a:r>
              <a:rPr lang="en-NL" dirty="0" err="1"/>
              <a:t>zijn</a:t>
            </a:r>
            <a:r>
              <a:rPr lang="en-NL" dirty="0"/>
              <a:t> </a:t>
            </a:r>
            <a:r>
              <a:rPr lang="en-NL" dirty="0" err="1"/>
              <a:t>dochter</a:t>
            </a:r>
            <a:r>
              <a:rPr lang="en-NL" dirty="0"/>
              <a:t> /kind</a:t>
            </a:r>
            <a:br>
              <a:rPr lang="en-N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2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30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dirty="0"/>
              <a:t>Picture</a:t>
            </a:r>
            <a:r>
              <a:rPr lang="en-NL" dirty="0"/>
              <a:t> : 2 man are doing construction work on the top of the roof</a:t>
            </a:r>
          </a:p>
          <a:p>
            <a:pPr algn="l"/>
            <a:endParaRPr lang="en-NL" dirty="0"/>
          </a:p>
          <a:p>
            <a:pPr algn="l"/>
            <a:r>
              <a:rPr lang="en-NL" dirty="0"/>
              <a:t>Wat </a:t>
            </a:r>
            <a:r>
              <a:rPr lang="en-NL" dirty="0" err="1"/>
              <a:t>doen</a:t>
            </a:r>
            <a:r>
              <a:rPr lang="en-NL" dirty="0"/>
              <a:t> de </a:t>
            </a:r>
            <a:r>
              <a:rPr lang="en-NL" dirty="0" err="1"/>
              <a:t>mannen</a:t>
            </a:r>
            <a:r>
              <a:rPr lang="en-NL" dirty="0"/>
              <a:t>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waarom</a:t>
            </a:r>
            <a:r>
              <a:rPr lang="en-NL" dirty="0"/>
              <a:t> is het </a:t>
            </a:r>
            <a:r>
              <a:rPr lang="en-NL" dirty="0" err="1"/>
              <a:t>gevaarlijk</a:t>
            </a:r>
            <a:r>
              <a:rPr lang="en-NL" dirty="0"/>
              <a:t>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De </a:t>
            </a:r>
            <a:r>
              <a:rPr lang="en-NL" dirty="0" err="1"/>
              <a:t>mannen</a:t>
            </a:r>
            <a:r>
              <a:rPr lang="en-NL" dirty="0"/>
              <a:t> </a:t>
            </a:r>
            <a:r>
              <a:rPr lang="en-NL" dirty="0" err="1"/>
              <a:t>bouwen</a:t>
            </a:r>
            <a:r>
              <a:rPr lang="en-NL" dirty="0"/>
              <a:t> </a:t>
            </a:r>
            <a:r>
              <a:rPr lang="en-NL" dirty="0" err="1"/>
              <a:t>een</a:t>
            </a:r>
            <a:r>
              <a:rPr lang="en-NL" dirty="0"/>
              <a:t> dak.</a:t>
            </a:r>
          </a:p>
          <a:p>
            <a:pPr algn="l"/>
            <a:r>
              <a:rPr lang="en-NL" dirty="0"/>
              <a:t>(Het is gevaarlijk want) ze kunnen vallen.</a:t>
            </a:r>
            <a:r>
              <a:rPr lang="nl-NL" dirty="0"/>
              <a:t>/ Het is hoog.</a:t>
            </a:r>
            <a:br>
              <a:rPr lang="en-NL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1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 fontScale="92500" lnSpcReduction="20000"/>
          </a:bodyPr>
          <a:lstStyle/>
          <a:p>
            <a:pPr algn="l"/>
            <a:br>
              <a:rPr lang="en-GB" dirty="0"/>
            </a:br>
            <a:r>
              <a:rPr lang="en-GB" dirty="0"/>
              <a:t>1. Picture of </a:t>
            </a:r>
            <a:r>
              <a:rPr lang="en-NL" dirty="0"/>
              <a:t>person going to </a:t>
            </a:r>
            <a:r>
              <a:rPr lang="en-GB" dirty="0" err="1"/>
              <a:t>bibliotheek</a:t>
            </a:r>
            <a:r>
              <a:rPr lang="en-GB" dirty="0"/>
              <a:t> </a:t>
            </a:r>
            <a:r>
              <a:rPr lang="en-NL" dirty="0"/>
              <a:t>(</a:t>
            </a:r>
            <a:r>
              <a:rPr lang="en-GB" dirty="0"/>
              <a:t>in the </a:t>
            </a:r>
            <a:r>
              <a:rPr lang="en-NL" dirty="0"/>
              <a:t>centre)</a:t>
            </a:r>
            <a:endParaRPr lang="en-GB" dirty="0"/>
          </a:p>
          <a:p>
            <a:pPr algn="l"/>
            <a:r>
              <a:rPr lang="en-GB" dirty="0"/>
              <a:t>2. Picture of person reading </a:t>
            </a:r>
            <a:r>
              <a:rPr lang="en-NL" dirty="0"/>
              <a:t>a book/</a:t>
            </a:r>
            <a:r>
              <a:rPr lang="en-GB" dirty="0"/>
              <a:t>books in</a:t>
            </a:r>
            <a:r>
              <a:rPr lang="en-NL" dirty="0"/>
              <a:t> the</a:t>
            </a:r>
            <a:r>
              <a:rPr lang="en-GB" dirty="0"/>
              <a:t> </a:t>
            </a:r>
            <a:r>
              <a:rPr lang="en-GB" dirty="0" err="1"/>
              <a:t>bibliotheek</a:t>
            </a:r>
            <a:r>
              <a:rPr lang="en-GB" dirty="0"/>
              <a:t>.</a:t>
            </a:r>
          </a:p>
          <a:p>
            <a:pPr algn="l"/>
            <a:r>
              <a:rPr lang="en-GB" dirty="0"/>
              <a:t>3. Picture of person buying </a:t>
            </a:r>
            <a:r>
              <a:rPr lang="en-GB" dirty="0" err="1"/>
              <a:t>melk</a:t>
            </a:r>
            <a:r>
              <a:rPr lang="en-GB" dirty="0"/>
              <a:t> at </a:t>
            </a:r>
            <a:r>
              <a:rPr lang="en-NL" dirty="0"/>
              <a:t>the </a:t>
            </a:r>
            <a:r>
              <a:rPr lang="en-NL" dirty="0" err="1"/>
              <a:t>supermarkt</a:t>
            </a:r>
            <a:r>
              <a:rPr lang="en-NL" dirty="0"/>
              <a:t>.</a:t>
            </a:r>
            <a:endParaRPr lang="en-GB" dirty="0"/>
          </a:p>
          <a:p>
            <a:pPr algn="l"/>
            <a:r>
              <a:rPr lang="en-GB" dirty="0"/>
              <a:t>4. Picture of person going home.</a:t>
            </a:r>
            <a:endParaRPr lang="en-NL" dirty="0"/>
          </a:p>
          <a:p>
            <a:pPr algn="l"/>
            <a:endParaRPr lang="en-NL" dirty="0"/>
          </a:p>
          <a:p>
            <a:pPr algn="l"/>
            <a:r>
              <a:rPr lang="en-NL" dirty="0"/>
              <a:t>De man-vrouw </a:t>
            </a:r>
            <a:r>
              <a:rPr lang="en-NL" dirty="0" err="1"/>
              <a:t>gaat</a:t>
            </a:r>
            <a:r>
              <a:rPr lang="nl-NL" dirty="0"/>
              <a:t> naar de bibliotheek</a:t>
            </a:r>
            <a:r>
              <a:rPr lang="en-NL" dirty="0"/>
              <a:t> (in het centrum)</a:t>
            </a:r>
            <a:endParaRPr lang="nl-NL" dirty="0"/>
          </a:p>
          <a:p>
            <a:pPr algn="l"/>
            <a:r>
              <a:rPr lang="en-NL" dirty="0"/>
              <a:t>De man-vrouw </a:t>
            </a:r>
            <a:r>
              <a:rPr lang="en-NL" dirty="0" err="1"/>
              <a:t>leest</a:t>
            </a:r>
            <a:r>
              <a:rPr lang="en-NL" dirty="0"/>
              <a:t> </a:t>
            </a:r>
            <a:r>
              <a:rPr lang="en-NL" dirty="0" err="1"/>
              <a:t>een</a:t>
            </a:r>
            <a:r>
              <a:rPr lang="en-NL" dirty="0"/>
              <a:t> </a:t>
            </a:r>
            <a:r>
              <a:rPr lang="en-NL" dirty="0" err="1"/>
              <a:t>boek</a:t>
            </a:r>
            <a:r>
              <a:rPr lang="en-NL" dirty="0"/>
              <a:t>/</a:t>
            </a:r>
            <a:r>
              <a:rPr lang="en-NL" dirty="0" err="1"/>
              <a:t>boeken</a:t>
            </a:r>
            <a:r>
              <a:rPr lang="en-NL" dirty="0"/>
              <a:t>.</a:t>
            </a:r>
            <a:endParaRPr lang="nl-NL" dirty="0"/>
          </a:p>
          <a:p>
            <a:pPr algn="l"/>
            <a:r>
              <a:rPr lang="en-NL" dirty="0"/>
              <a:t>De man-vrouw </a:t>
            </a:r>
            <a:r>
              <a:rPr lang="en-NL" dirty="0" err="1"/>
              <a:t>koopt</a:t>
            </a:r>
            <a:r>
              <a:rPr lang="en-NL" dirty="0"/>
              <a:t> </a:t>
            </a:r>
            <a:r>
              <a:rPr lang="en-NL" dirty="0" err="1"/>
              <a:t>melk</a:t>
            </a:r>
            <a:r>
              <a:rPr lang="en-NL" dirty="0"/>
              <a:t> (in de </a:t>
            </a:r>
            <a:r>
              <a:rPr lang="en-NL" dirty="0" err="1"/>
              <a:t>supermarkt</a:t>
            </a:r>
            <a:r>
              <a:rPr lang="en-NL" dirty="0"/>
              <a:t>)</a:t>
            </a:r>
            <a:endParaRPr lang="nl-NL" dirty="0"/>
          </a:p>
          <a:p>
            <a:pPr algn="l"/>
            <a:r>
              <a:rPr lang="en-NL" dirty="0"/>
              <a:t>De man-vrouw </a:t>
            </a:r>
            <a:r>
              <a:rPr lang="en-NL" dirty="0" err="1"/>
              <a:t>gaat</a:t>
            </a:r>
            <a:r>
              <a:rPr lang="en-NL" dirty="0"/>
              <a:t> </a:t>
            </a:r>
            <a:r>
              <a:rPr lang="en-NL" dirty="0" err="1"/>
              <a:t>naar</a:t>
            </a:r>
            <a:r>
              <a:rPr lang="en-NL" dirty="0"/>
              <a:t> huis.</a:t>
            </a:r>
            <a:endParaRPr lang="nl-NL" dirty="0"/>
          </a:p>
          <a:p>
            <a:br>
              <a:rPr lang="nl-NL" dirty="0"/>
            </a:b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4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 lnSpcReduction="10000"/>
          </a:bodyPr>
          <a:lstStyle/>
          <a:p>
            <a:pPr algn="l"/>
            <a:br>
              <a:rPr lang="en-GB" dirty="0"/>
            </a:br>
            <a:r>
              <a:rPr lang="en-GB" dirty="0"/>
              <a:t>1. Picture of </a:t>
            </a:r>
            <a:r>
              <a:rPr lang="en-NL" dirty="0"/>
              <a:t>person is having breakfast.</a:t>
            </a:r>
            <a:endParaRPr lang="en-GB" dirty="0"/>
          </a:p>
          <a:p>
            <a:pPr algn="l"/>
            <a:r>
              <a:rPr lang="en-GB" dirty="0"/>
              <a:t>2. Picture of person </a:t>
            </a:r>
            <a:r>
              <a:rPr lang="en-NL" dirty="0"/>
              <a:t>is making a call and drinking coffee.</a:t>
            </a:r>
            <a:endParaRPr lang="en-GB" dirty="0"/>
          </a:p>
          <a:p>
            <a:pPr algn="l"/>
            <a:r>
              <a:rPr lang="en-GB" dirty="0"/>
              <a:t>3. Picture of person </a:t>
            </a:r>
            <a:r>
              <a:rPr lang="en-NL" dirty="0"/>
              <a:t>working (laptop).</a:t>
            </a:r>
            <a:endParaRPr lang="en-GB" dirty="0"/>
          </a:p>
          <a:p>
            <a:pPr algn="l"/>
            <a:endParaRPr lang="en-NL" dirty="0"/>
          </a:p>
          <a:p>
            <a:pPr algn="l"/>
            <a:r>
              <a:rPr lang="en-NL" dirty="0"/>
              <a:t>De man/vrouw </a:t>
            </a:r>
            <a:r>
              <a:rPr lang="en-NL" dirty="0" err="1"/>
              <a:t>eet</a:t>
            </a:r>
            <a:r>
              <a:rPr lang="en-NL" dirty="0"/>
              <a:t> het </a:t>
            </a:r>
            <a:r>
              <a:rPr lang="en-NL" dirty="0" err="1"/>
              <a:t>ontbijt</a:t>
            </a:r>
            <a:r>
              <a:rPr lang="en-NL" dirty="0"/>
              <a:t>/ brood. </a:t>
            </a:r>
            <a:endParaRPr lang="nl-NL" dirty="0"/>
          </a:p>
          <a:p>
            <a:pPr algn="l"/>
            <a:r>
              <a:rPr lang="en-NL" dirty="0"/>
              <a:t>De man/vrouw </a:t>
            </a:r>
            <a:r>
              <a:rPr lang="en-NL" dirty="0" err="1"/>
              <a:t>praat</a:t>
            </a:r>
            <a:r>
              <a:rPr lang="en-NL" dirty="0"/>
              <a:t> (</a:t>
            </a:r>
            <a:r>
              <a:rPr lang="en-NL" dirty="0" err="1"/>
              <a:t>aan</a:t>
            </a:r>
            <a:r>
              <a:rPr lang="en-NL" dirty="0"/>
              <a:t> de </a:t>
            </a:r>
            <a:r>
              <a:rPr lang="en-NL" dirty="0" err="1"/>
              <a:t>telefoon</a:t>
            </a:r>
            <a:r>
              <a:rPr lang="en-NL" dirty="0"/>
              <a:t>)/ belt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drinkt</a:t>
            </a:r>
            <a:r>
              <a:rPr lang="en-NL" dirty="0"/>
              <a:t> </a:t>
            </a:r>
            <a:r>
              <a:rPr lang="en-NL" dirty="0" err="1"/>
              <a:t>koffie</a:t>
            </a:r>
            <a:r>
              <a:rPr lang="en-NL" dirty="0"/>
              <a:t>.</a:t>
            </a:r>
            <a:endParaRPr lang="nl-NL" dirty="0"/>
          </a:p>
          <a:p>
            <a:pPr algn="l"/>
            <a:r>
              <a:rPr lang="en-NL" dirty="0"/>
              <a:t>De man/vrouw </a:t>
            </a:r>
            <a:r>
              <a:rPr lang="en-NL" dirty="0" err="1"/>
              <a:t>werkt</a:t>
            </a:r>
            <a:r>
              <a:rPr lang="en-NL" dirty="0"/>
              <a:t> (met </a:t>
            </a:r>
            <a:r>
              <a:rPr lang="en-NL" dirty="0" err="1"/>
              <a:t>een</a:t>
            </a:r>
            <a:r>
              <a:rPr lang="en-NL" dirty="0"/>
              <a:t> laptop /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gebruikt</a:t>
            </a:r>
            <a:r>
              <a:rPr lang="en-NL" dirty="0"/>
              <a:t> </a:t>
            </a:r>
            <a:r>
              <a:rPr lang="en-NL" dirty="0" err="1"/>
              <a:t>een</a:t>
            </a:r>
            <a:r>
              <a:rPr lang="en-NL" dirty="0"/>
              <a:t> laptop)</a:t>
            </a:r>
            <a:endParaRPr lang="nl-NL" dirty="0"/>
          </a:p>
          <a:p>
            <a:br>
              <a:rPr lang="nl-NL" dirty="0"/>
            </a:b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4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 fontScale="92500" lnSpcReduction="20000"/>
          </a:bodyPr>
          <a:lstStyle/>
          <a:p>
            <a:pPr algn="l"/>
            <a:br>
              <a:rPr lang="en-GB" dirty="0"/>
            </a:br>
            <a:r>
              <a:rPr lang="en-GB" dirty="0"/>
              <a:t>1. </a:t>
            </a:r>
            <a:r>
              <a:rPr lang="en-NL" dirty="0"/>
              <a:t>Michael and his friends are cooking. (Martin)</a:t>
            </a:r>
            <a:endParaRPr lang="en-GB" dirty="0"/>
          </a:p>
          <a:p>
            <a:pPr algn="l"/>
            <a:r>
              <a:rPr lang="en-GB" dirty="0"/>
              <a:t>2. </a:t>
            </a:r>
            <a:r>
              <a:rPr lang="en-NL" dirty="0"/>
              <a:t>Michael and his friends are eating</a:t>
            </a:r>
            <a:endParaRPr lang="en-GB" dirty="0"/>
          </a:p>
          <a:p>
            <a:pPr algn="l"/>
            <a:r>
              <a:rPr lang="en-GB" dirty="0"/>
              <a:t>3. </a:t>
            </a:r>
            <a:r>
              <a:rPr lang="en-NL" dirty="0"/>
              <a:t>Michael and his friends are playing </a:t>
            </a:r>
            <a:r>
              <a:rPr lang="en-NL" dirty="0" err="1"/>
              <a:t>bordgames</a:t>
            </a:r>
            <a:r>
              <a:rPr lang="en-NL" dirty="0"/>
              <a:t>.</a:t>
            </a:r>
          </a:p>
          <a:p>
            <a:pPr algn="l"/>
            <a:endParaRPr lang="en-NL" dirty="0"/>
          </a:p>
          <a:p>
            <a:pPr algn="l"/>
            <a:r>
              <a:rPr lang="en-NL" dirty="0"/>
              <a:t>Wat </a:t>
            </a:r>
            <a:r>
              <a:rPr lang="en-NL" dirty="0" err="1"/>
              <a:t>doet</a:t>
            </a:r>
            <a:r>
              <a:rPr lang="en-NL" dirty="0"/>
              <a:t> Michael met </a:t>
            </a:r>
            <a:r>
              <a:rPr lang="en-NL" dirty="0" err="1"/>
              <a:t>zijn</a:t>
            </a:r>
            <a:r>
              <a:rPr lang="en-NL" dirty="0"/>
              <a:t> </a:t>
            </a:r>
            <a:r>
              <a:rPr lang="en-NL" dirty="0" err="1"/>
              <a:t>vrienden</a:t>
            </a:r>
            <a:r>
              <a:rPr lang="en-NL" dirty="0"/>
              <a:t>?</a:t>
            </a:r>
            <a:endParaRPr lang="en-GB" dirty="0"/>
          </a:p>
          <a:p>
            <a:pPr algn="l"/>
            <a:endParaRPr lang="en-NL" dirty="0"/>
          </a:p>
          <a:p>
            <a:pPr algn="l"/>
            <a:r>
              <a:rPr lang="en-NL" dirty="0"/>
              <a:t>Michael </a:t>
            </a:r>
            <a:r>
              <a:rPr lang="en-NL" dirty="0" err="1"/>
              <a:t>kookt</a:t>
            </a:r>
            <a:r>
              <a:rPr lang="en-NL" dirty="0"/>
              <a:t> met </a:t>
            </a:r>
            <a:r>
              <a:rPr lang="en-NL" dirty="0" err="1"/>
              <a:t>zijn</a:t>
            </a:r>
            <a:r>
              <a:rPr lang="en-NL" dirty="0"/>
              <a:t> </a:t>
            </a:r>
            <a:r>
              <a:rPr lang="en-NL" dirty="0" err="1"/>
              <a:t>vrienden</a:t>
            </a:r>
            <a:r>
              <a:rPr lang="en-NL" dirty="0"/>
              <a:t>.</a:t>
            </a:r>
            <a:endParaRPr lang="nl-NL" dirty="0"/>
          </a:p>
          <a:p>
            <a:pPr algn="l"/>
            <a:r>
              <a:rPr lang="en-NL" dirty="0"/>
              <a:t>Michael </a:t>
            </a:r>
            <a:r>
              <a:rPr lang="en-NL" dirty="0" err="1"/>
              <a:t>eet</a:t>
            </a:r>
            <a:r>
              <a:rPr lang="en-NL" dirty="0"/>
              <a:t> met </a:t>
            </a:r>
            <a:r>
              <a:rPr lang="en-NL" dirty="0" err="1"/>
              <a:t>zijn</a:t>
            </a:r>
            <a:r>
              <a:rPr lang="en-NL" dirty="0"/>
              <a:t> </a:t>
            </a:r>
            <a:r>
              <a:rPr lang="en-NL" dirty="0" err="1"/>
              <a:t>vrienden</a:t>
            </a:r>
            <a:r>
              <a:rPr lang="en-NL" dirty="0"/>
              <a:t>.</a:t>
            </a:r>
            <a:endParaRPr lang="nl-NL" dirty="0"/>
          </a:p>
          <a:p>
            <a:pPr algn="l"/>
            <a:r>
              <a:rPr lang="en-NL" dirty="0"/>
              <a:t>Michael </a:t>
            </a:r>
            <a:r>
              <a:rPr lang="en-NL" dirty="0" err="1"/>
              <a:t>speelt</a:t>
            </a:r>
            <a:r>
              <a:rPr lang="en-NL" dirty="0"/>
              <a:t> </a:t>
            </a:r>
            <a:r>
              <a:rPr lang="en-NL" dirty="0" err="1"/>
              <a:t>spelletjes</a:t>
            </a:r>
            <a:r>
              <a:rPr lang="en-NL" dirty="0"/>
              <a:t> met </a:t>
            </a:r>
            <a:r>
              <a:rPr lang="en-NL" dirty="0" err="1"/>
              <a:t>zijn</a:t>
            </a:r>
            <a:r>
              <a:rPr lang="en-NL" dirty="0"/>
              <a:t> </a:t>
            </a:r>
            <a:r>
              <a:rPr lang="en-NL" dirty="0" err="1"/>
              <a:t>vrienden</a:t>
            </a:r>
            <a:r>
              <a:rPr lang="en-NL" dirty="0"/>
              <a:t>.</a:t>
            </a:r>
            <a:endParaRPr lang="nl-NL" dirty="0"/>
          </a:p>
          <a:p>
            <a:br>
              <a:rPr lang="nl-NL" dirty="0"/>
            </a:b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6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 fontScale="92500" lnSpcReduction="10000"/>
          </a:bodyPr>
          <a:lstStyle/>
          <a:p>
            <a:pPr algn="l"/>
            <a:br>
              <a:rPr lang="en-GB" dirty="0"/>
            </a:br>
            <a:r>
              <a:rPr lang="en-GB" dirty="0"/>
              <a:t>1. Picture of </a:t>
            </a:r>
            <a:r>
              <a:rPr lang="en-NL" dirty="0"/>
              <a:t>painting with colours.</a:t>
            </a:r>
            <a:endParaRPr lang="en-GB" dirty="0"/>
          </a:p>
          <a:p>
            <a:pPr algn="l"/>
            <a:r>
              <a:rPr lang="en-GB" dirty="0"/>
              <a:t>2. Picture of p</a:t>
            </a:r>
            <a:r>
              <a:rPr lang="en-NL" dirty="0" err="1"/>
              <a:t>ainting</a:t>
            </a:r>
            <a:r>
              <a:rPr lang="en-NL" dirty="0"/>
              <a:t> with the colours black and white</a:t>
            </a:r>
            <a:endParaRPr lang="en-GB" dirty="0"/>
          </a:p>
          <a:p>
            <a:pPr algn="l"/>
            <a:endParaRPr lang="en-NL" dirty="0"/>
          </a:p>
          <a:p>
            <a:pPr algn="l"/>
            <a:r>
              <a:rPr lang="en-NL" dirty="0"/>
              <a:t>Welk </a:t>
            </a:r>
            <a:r>
              <a:rPr lang="en-NL" dirty="0" err="1"/>
              <a:t>schilderij</a:t>
            </a:r>
            <a:r>
              <a:rPr lang="en-NL" dirty="0"/>
              <a:t> </a:t>
            </a:r>
            <a:r>
              <a:rPr lang="en-NL" dirty="0" err="1"/>
              <a:t>vindt</a:t>
            </a:r>
            <a:r>
              <a:rPr lang="en-NL" dirty="0"/>
              <a:t> u </a:t>
            </a:r>
            <a:r>
              <a:rPr lang="en-NL" dirty="0" err="1"/>
              <a:t>mooi</a:t>
            </a:r>
            <a:r>
              <a:rPr lang="en-NL" dirty="0"/>
              <a:t>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vertel</a:t>
            </a:r>
            <a:r>
              <a:rPr lang="en-NL" dirty="0"/>
              <a:t> </a:t>
            </a:r>
            <a:r>
              <a:rPr lang="en-NL" dirty="0" err="1"/>
              <a:t>ook</a:t>
            </a:r>
            <a:r>
              <a:rPr lang="en-NL" dirty="0"/>
              <a:t> </a:t>
            </a:r>
            <a:r>
              <a:rPr lang="en-NL" dirty="0" err="1"/>
              <a:t>waarom</a:t>
            </a:r>
            <a:r>
              <a:rPr lang="en-NL" dirty="0"/>
              <a:t>?</a:t>
            </a:r>
            <a:endParaRPr lang="nl-NL" dirty="0"/>
          </a:p>
          <a:p>
            <a:pPr algn="l"/>
            <a:endParaRPr lang="nl-NL" dirty="0"/>
          </a:p>
          <a:p>
            <a:pPr algn="l"/>
            <a:r>
              <a:rPr lang="en-NL" dirty="0"/>
              <a:t>Ik </a:t>
            </a:r>
            <a:r>
              <a:rPr lang="en-NL" dirty="0" err="1"/>
              <a:t>vind</a:t>
            </a:r>
            <a:r>
              <a:rPr lang="en-NL" dirty="0"/>
              <a:t> het </a:t>
            </a:r>
            <a:r>
              <a:rPr lang="en-NL" dirty="0" err="1"/>
              <a:t>schilderij</a:t>
            </a:r>
            <a:r>
              <a:rPr lang="en-NL" dirty="0"/>
              <a:t> links/met </a:t>
            </a:r>
            <a:r>
              <a:rPr lang="en-NL" dirty="0" err="1"/>
              <a:t>kleur</a:t>
            </a:r>
            <a:r>
              <a:rPr lang="en-NL" dirty="0"/>
              <a:t>(</a:t>
            </a:r>
            <a:r>
              <a:rPr lang="en-NL" dirty="0" err="1"/>
              <a:t>en</a:t>
            </a:r>
            <a:r>
              <a:rPr lang="en-NL" dirty="0"/>
              <a:t>) </a:t>
            </a:r>
            <a:r>
              <a:rPr lang="en-NL" dirty="0" err="1"/>
              <a:t>mooi</a:t>
            </a:r>
            <a:r>
              <a:rPr lang="en-NL" dirty="0"/>
              <a:t> want ik </a:t>
            </a:r>
            <a:r>
              <a:rPr lang="en-NL" dirty="0" err="1"/>
              <a:t>houd</a:t>
            </a:r>
            <a:r>
              <a:rPr lang="en-NL" dirty="0"/>
              <a:t> van </a:t>
            </a:r>
            <a:r>
              <a:rPr lang="en-NL" dirty="0" err="1"/>
              <a:t>kleur</a:t>
            </a:r>
            <a:r>
              <a:rPr lang="en-NL" dirty="0"/>
              <a:t>(</a:t>
            </a:r>
            <a:r>
              <a:rPr lang="en-NL" dirty="0" err="1"/>
              <a:t>en</a:t>
            </a:r>
            <a:r>
              <a:rPr lang="en-NL" dirty="0"/>
              <a:t>)  or</a:t>
            </a:r>
          </a:p>
          <a:p>
            <a:pPr algn="l"/>
            <a:r>
              <a:rPr lang="en-NL" dirty="0"/>
              <a:t>Ik </a:t>
            </a:r>
            <a:r>
              <a:rPr lang="en-NL" dirty="0" err="1"/>
              <a:t>houd</a:t>
            </a:r>
            <a:r>
              <a:rPr lang="en-NL" dirty="0"/>
              <a:t> van </a:t>
            </a:r>
            <a:r>
              <a:rPr lang="en-NL" dirty="0" err="1"/>
              <a:t>schilderen</a:t>
            </a:r>
            <a:r>
              <a:rPr lang="en-NL" dirty="0"/>
              <a:t> met </a:t>
            </a:r>
            <a:r>
              <a:rPr lang="en-NL" dirty="0" err="1"/>
              <a:t>kleuren</a:t>
            </a:r>
            <a:r>
              <a:rPr lang="en-NL" dirty="0"/>
              <a:t>.</a:t>
            </a:r>
          </a:p>
          <a:p>
            <a:pPr algn="l"/>
            <a:r>
              <a:rPr lang="nl-NL" dirty="0"/>
              <a:t>I</a:t>
            </a:r>
            <a:r>
              <a:rPr lang="en-NL" dirty="0"/>
              <a:t>k </a:t>
            </a:r>
            <a:r>
              <a:rPr lang="en-NL" dirty="0" err="1"/>
              <a:t>vind</a:t>
            </a:r>
            <a:r>
              <a:rPr lang="en-NL" dirty="0"/>
              <a:t> het </a:t>
            </a:r>
            <a:r>
              <a:rPr lang="en-NL" dirty="0" err="1"/>
              <a:t>schilderij</a:t>
            </a:r>
            <a:r>
              <a:rPr lang="en-NL" dirty="0"/>
              <a:t> </a:t>
            </a:r>
            <a:r>
              <a:rPr lang="en-NL" dirty="0" err="1"/>
              <a:t>rechts</a:t>
            </a:r>
            <a:r>
              <a:rPr lang="en-NL" dirty="0"/>
              <a:t> </a:t>
            </a:r>
            <a:r>
              <a:rPr lang="en-NL" dirty="0" err="1"/>
              <a:t>mooi</a:t>
            </a:r>
            <a:r>
              <a:rPr lang="en-NL" dirty="0"/>
              <a:t> want ik </a:t>
            </a:r>
            <a:r>
              <a:rPr lang="en-NL" dirty="0" err="1"/>
              <a:t>houd</a:t>
            </a:r>
            <a:r>
              <a:rPr lang="en-NL" dirty="0"/>
              <a:t> van </a:t>
            </a:r>
            <a:r>
              <a:rPr lang="en-NL" dirty="0" err="1"/>
              <a:t>zwart</a:t>
            </a:r>
            <a:r>
              <a:rPr lang="en-NL" dirty="0"/>
              <a:t> </a:t>
            </a:r>
            <a:r>
              <a:rPr lang="en-NL" dirty="0" err="1"/>
              <a:t>en</a:t>
            </a:r>
            <a:r>
              <a:rPr lang="en-NL" dirty="0"/>
              <a:t> wit</a:t>
            </a:r>
            <a:endParaRPr lang="nl-NL" dirty="0"/>
          </a:p>
          <a:p>
            <a:br>
              <a:rPr lang="nl-NL" dirty="0"/>
            </a:b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7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dirty="0"/>
              <a:t>Picture of </a:t>
            </a:r>
            <a:r>
              <a:rPr lang="en-NL" dirty="0"/>
              <a:t>people sitting in a classroom and they are writing.</a:t>
            </a:r>
            <a:endParaRPr lang="en-GB" dirty="0"/>
          </a:p>
          <a:p>
            <a:pPr algn="l"/>
            <a:endParaRPr lang="en-NL" dirty="0"/>
          </a:p>
          <a:p>
            <a:pPr algn="l"/>
            <a:r>
              <a:rPr lang="en-NL" dirty="0"/>
              <a:t>Wat </a:t>
            </a:r>
            <a:r>
              <a:rPr lang="en-NL" dirty="0" err="1"/>
              <a:t>doen</a:t>
            </a:r>
            <a:r>
              <a:rPr lang="en-NL" dirty="0"/>
              <a:t> de </a:t>
            </a:r>
            <a:r>
              <a:rPr lang="en-NL" dirty="0" err="1"/>
              <a:t>mensen</a:t>
            </a:r>
            <a:r>
              <a:rPr lang="en-NL" dirty="0"/>
              <a:t>?</a:t>
            </a:r>
          </a:p>
          <a:p>
            <a:pPr algn="l"/>
            <a:endParaRPr lang="en-NL" dirty="0"/>
          </a:p>
          <a:p>
            <a:pPr algn="l"/>
            <a:r>
              <a:rPr lang="en-NL" dirty="0"/>
              <a:t>De </a:t>
            </a:r>
            <a:r>
              <a:rPr lang="en-NL" dirty="0" err="1"/>
              <a:t>mensen</a:t>
            </a:r>
            <a:r>
              <a:rPr lang="en-NL" dirty="0"/>
              <a:t> </a:t>
            </a:r>
            <a:r>
              <a:rPr lang="en-NL" dirty="0" err="1"/>
              <a:t>zitten</a:t>
            </a:r>
            <a:r>
              <a:rPr lang="en-NL" dirty="0"/>
              <a:t> in het </a:t>
            </a:r>
            <a:r>
              <a:rPr lang="en-NL" dirty="0" err="1"/>
              <a:t>klaslokaal</a:t>
            </a:r>
            <a:r>
              <a:rPr lang="en-NL" dirty="0"/>
              <a:t> (or De </a:t>
            </a:r>
            <a:r>
              <a:rPr lang="en-NL" dirty="0" err="1"/>
              <a:t>mensen</a:t>
            </a:r>
            <a:r>
              <a:rPr lang="en-NL" dirty="0"/>
              <a:t> </a:t>
            </a:r>
            <a:r>
              <a:rPr lang="en-NL" dirty="0" err="1"/>
              <a:t>zitten</a:t>
            </a:r>
            <a:r>
              <a:rPr lang="en-NL" dirty="0"/>
              <a:t> ) </a:t>
            </a:r>
            <a:r>
              <a:rPr lang="en-NL" dirty="0" err="1"/>
              <a:t>en</a:t>
            </a:r>
            <a:r>
              <a:rPr lang="en-NL" dirty="0"/>
              <a:t> de </a:t>
            </a:r>
            <a:r>
              <a:rPr lang="en-NL" dirty="0" err="1"/>
              <a:t>mensen</a:t>
            </a:r>
            <a:r>
              <a:rPr lang="en-NL" dirty="0"/>
              <a:t> </a:t>
            </a:r>
            <a:r>
              <a:rPr lang="en-NL" dirty="0" err="1"/>
              <a:t>schrijven</a:t>
            </a:r>
            <a:endParaRPr lang="nl-NL" dirty="0"/>
          </a:p>
          <a:p>
            <a:br>
              <a:rPr lang="nl-NL" dirty="0"/>
            </a:b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61DF-3C72-4513-B761-716B00275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534"/>
          </a:xfrm>
        </p:spPr>
        <p:txBody>
          <a:bodyPr/>
          <a:lstStyle/>
          <a:p>
            <a:pPr algn="l"/>
            <a:r>
              <a:rPr lang="en-NL" sz="4400" b="1" dirty="0"/>
              <a:t>QUESTION 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DB30-0E4A-47AA-B79D-7706D452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8846"/>
            <a:ext cx="10212371" cy="4137368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dirty="0"/>
              <a:t>Picture of </a:t>
            </a:r>
            <a:r>
              <a:rPr lang="en-NL" dirty="0"/>
              <a:t>a train and a metro</a:t>
            </a:r>
            <a:br>
              <a:rPr lang="en-NL" dirty="0"/>
            </a:br>
            <a:endParaRPr lang="en-NL" dirty="0"/>
          </a:p>
          <a:p>
            <a:pPr algn="l"/>
            <a:r>
              <a:rPr lang="en-NL" dirty="0"/>
              <a:t>Met welk </a:t>
            </a:r>
            <a:r>
              <a:rPr lang="en-NL" dirty="0" err="1"/>
              <a:t>openbaar</a:t>
            </a:r>
            <a:r>
              <a:rPr lang="en-NL" dirty="0"/>
              <a:t> </a:t>
            </a:r>
            <a:r>
              <a:rPr lang="en-NL" dirty="0" err="1"/>
              <a:t>vervoer</a:t>
            </a:r>
            <a:r>
              <a:rPr lang="en-NL" dirty="0"/>
              <a:t> </a:t>
            </a:r>
            <a:r>
              <a:rPr lang="en-NL" dirty="0" err="1"/>
              <a:t>reist</a:t>
            </a:r>
            <a:r>
              <a:rPr lang="en-NL" dirty="0"/>
              <a:t> u </a:t>
            </a:r>
            <a:r>
              <a:rPr lang="en-NL" dirty="0" err="1"/>
              <a:t>graag</a:t>
            </a:r>
            <a:r>
              <a:rPr lang="en-NL" dirty="0"/>
              <a:t>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vertel</a:t>
            </a:r>
            <a:r>
              <a:rPr lang="en-NL" dirty="0"/>
              <a:t> </a:t>
            </a:r>
            <a:r>
              <a:rPr lang="en-NL" dirty="0" err="1"/>
              <a:t>ook</a:t>
            </a:r>
            <a:r>
              <a:rPr lang="en-NL" dirty="0"/>
              <a:t> </a:t>
            </a:r>
            <a:r>
              <a:rPr lang="en-NL" dirty="0" err="1"/>
              <a:t>waar</a:t>
            </a:r>
            <a:r>
              <a:rPr lang="en-NL" dirty="0"/>
              <a:t> u </a:t>
            </a:r>
            <a:r>
              <a:rPr lang="en-NL" dirty="0" err="1"/>
              <a:t>naartoe</a:t>
            </a:r>
            <a:r>
              <a:rPr lang="en-NL" dirty="0"/>
              <a:t> </a:t>
            </a:r>
            <a:r>
              <a:rPr lang="en-NL" dirty="0" err="1"/>
              <a:t>gaat</a:t>
            </a:r>
            <a:r>
              <a:rPr lang="en-NL" dirty="0"/>
              <a:t>?</a:t>
            </a:r>
            <a:br>
              <a:rPr lang="en-NL" dirty="0"/>
            </a:br>
            <a:endParaRPr lang="nl-NL" dirty="0"/>
          </a:p>
          <a:p>
            <a:pPr algn="l"/>
            <a:r>
              <a:rPr lang="en-NL" dirty="0"/>
              <a:t>Ik reis </a:t>
            </a:r>
            <a:r>
              <a:rPr lang="en-NL" dirty="0" err="1"/>
              <a:t>graag</a:t>
            </a:r>
            <a:r>
              <a:rPr lang="en-NL" dirty="0"/>
              <a:t> met de </a:t>
            </a:r>
            <a:r>
              <a:rPr lang="en-NL" dirty="0" err="1"/>
              <a:t>trein</a:t>
            </a:r>
            <a:r>
              <a:rPr lang="en-NL" dirty="0"/>
              <a:t> / metro.</a:t>
            </a:r>
            <a:endParaRPr lang="nl-NL" dirty="0"/>
          </a:p>
          <a:p>
            <a:pPr algn="l"/>
            <a:r>
              <a:rPr lang="en-NL" dirty="0"/>
              <a:t>Ik ga </a:t>
            </a:r>
            <a:r>
              <a:rPr lang="en-NL" dirty="0" err="1"/>
              <a:t>naar</a:t>
            </a:r>
            <a:r>
              <a:rPr lang="en-NL" dirty="0"/>
              <a:t> het </a:t>
            </a:r>
            <a:r>
              <a:rPr lang="en-NL" dirty="0" err="1"/>
              <a:t>werk</a:t>
            </a:r>
            <a:r>
              <a:rPr lang="en-NL" dirty="0"/>
              <a:t>/</a:t>
            </a:r>
            <a:r>
              <a:rPr lang="en-NL" dirty="0" err="1"/>
              <a:t>naar</a:t>
            </a:r>
            <a:r>
              <a:rPr lang="en-NL" dirty="0"/>
              <a:t> Amsterdam/ </a:t>
            </a:r>
            <a:r>
              <a:rPr lang="en-NL" dirty="0" err="1"/>
              <a:t>naar</a:t>
            </a:r>
            <a:r>
              <a:rPr lang="en-NL" dirty="0"/>
              <a:t> </a:t>
            </a:r>
            <a:r>
              <a:rPr lang="en-NL" dirty="0" err="1"/>
              <a:t>kantoor</a:t>
            </a:r>
            <a:r>
              <a:rPr lang="en-NL" dirty="0"/>
              <a:t>.</a:t>
            </a:r>
            <a:endParaRPr lang="nl-NL" dirty="0"/>
          </a:p>
          <a:p>
            <a:br>
              <a:rPr lang="nl-NL" dirty="0"/>
            </a:br>
            <a:endParaRPr lang="en-NL" dirty="0"/>
          </a:p>
          <a:p>
            <a:pPr algn="l"/>
            <a:endParaRPr lang="en-NL" dirty="0"/>
          </a:p>
          <a:p>
            <a:pPr algn="l"/>
            <a:endParaRPr lang="en-GB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15432</TotalTime>
  <Words>1945</Words>
  <Application>Microsoft Office PowerPoint</Application>
  <PresentationFormat>Widescreen</PresentationFormat>
  <Paragraphs>249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EXAM TRAINING</vt:lpstr>
      <vt:lpstr>QUESTION 1</vt:lpstr>
      <vt:lpstr>QUESTION 2</vt:lpstr>
      <vt:lpstr>QUESTION 3</vt:lpstr>
      <vt:lpstr>QUESTION 4 </vt:lpstr>
      <vt:lpstr>QUESTION 5 </vt:lpstr>
      <vt:lpstr>QUESTION 6 </vt:lpstr>
      <vt:lpstr>QUESTION 7 </vt:lpstr>
      <vt:lpstr>QUESTION 8 </vt:lpstr>
      <vt:lpstr>QUESTION 9 </vt:lpstr>
      <vt:lpstr>QUESTION 10</vt:lpstr>
      <vt:lpstr>QUESTION 11 </vt:lpstr>
      <vt:lpstr>QUESTION 12 </vt:lpstr>
      <vt:lpstr>QUESTION 13 </vt:lpstr>
      <vt:lpstr>QUESTION 14 </vt:lpstr>
      <vt:lpstr>QUESTION 15 </vt:lpstr>
      <vt:lpstr>QUESTION 16 </vt:lpstr>
      <vt:lpstr>QUESTION 17</vt:lpstr>
      <vt:lpstr>QUESTION 18</vt:lpstr>
      <vt:lpstr>QUESTION 19</vt:lpstr>
      <vt:lpstr>QUESTION 20</vt:lpstr>
      <vt:lpstr>QUESTION 21</vt:lpstr>
      <vt:lpstr>QUESTION 22</vt:lpstr>
      <vt:lpstr>QUESTION 23 (vaatwas machine)</vt:lpstr>
      <vt:lpstr>QUESTION 24</vt:lpstr>
      <vt:lpstr>QUESTION 25</vt:lpstr>
      <vt:lpstr>QUESTION 26</vt:lpstr>
      <vt:lpstr>QUESTION 27</vt:lpstr>
      <vt:lpstr>QUESTION 28</vt:lpstr>
      <vt:lpstr>QUESTION 29</vt:lpstr>
      <vt:lpstr>QUESTION 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Ankur Agarwal</dc:creator>
  <cp:lastModifiedBy>Harshit Doshi</cp:lastModifiedBy>
  <cp:revision>354</cp:revision>
  <dcterms:created xsi:type="dcterms:W3CDTF">2020-06-15T13:08:07Z</dcterms:created>
  <dcterms:modified xsi:type="dcterms:W3CDTF">2023-08-15T07:43:06Z</dcterms:modified>
</cp:coreProperties>
</file>