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35"/>
  </p:normalViewPr>
  <p:slideViewPr>
    <p:cSldViewPr snapToGrid="0">
      <p:cViewPr varScale="1">
        <p:scale>
          <a:sx n="95" d="100"/>
          <a:sy n="9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BF16-C6E5-6F93-4377-9805A60F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A0E99-49CD-E774-FE8E-83FC16AA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879F-A666-E39F-0A35-D51AC878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1D26-8A18-4E3D-EDA0-023CE2AC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6AD8-0FBC-EC7D-CD6E-39174252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D325-C825-409F-8D39-84DD6FDC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FD91F-1AAA-89A8-0BD3-455BD3BD1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3264-6636-F162-FEC9-F6F79A50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75C3-CA76-C4F1-F546-AFEA2476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BB67-777F-1A31-C144-3D68C00F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F5064-0936-7AAA-DFF0-FECC24DBE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F7A2-1106-272B-D631-0CDAA43F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DFFF-D595-D24F-C5AB-1B36F3C5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4994-5D34-2738-7C3E-E71843F2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C73E-375A-BDCB-2982-492C6FEE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B690-3782-3B70-F52B-44E95F83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349-DF52-6CBF-7A3B-BDF45C6D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1EF5-059A-BB14-0B37-3450059C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371F-5B45-8E98-4CE6-5792A67C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DF42-0BF4-F1AA-0E66-7DF2C63F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7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C487-991D-9398-06FE-61C3B804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F93BD-4F25-52F3-37EE-901B11E6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565A-BBEE-DC25-D4AD-BF5A7737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6A24-F0D1-2F68-DB30-B775E4D2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B7AF-05CF-50CF-5091-A1868057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9CA4-3226-E427-39F9-BB63FA82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0E0E-44D3-4C70-367F-FCF60558C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5B23F-9E85-4E5F-5A79-E9235EA3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04C0-AD32-BED5-950D-7B8431C1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AC1A7-6BCD-F223-E521-6CAB854B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ED76D-F5EC-91D6-8FDA-CAD77459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C29B-E155-99DB-4041-4561A329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6C7A-6613-8B57-67E8-97BDF41E2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EDE1-F9D9-7DC1-D121-8AD3C2DB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7C56B-5E74-2DC4-B8C3-4F77C7B6F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EDBDE-E93C-F90B-72BB-0FE45FB5A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A834-D27D-2A85-3DBA-B1372C6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1BEE2-1355-AD09-1E82-4B4CFC03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07843-6650-92C6-C61A-62F2E328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D63-9B73-9AAB-B67A-1A2F0040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93E5B-7DCC-1171-565C-160A119F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E1BA0-F98B-4E32-D662-EA634761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D264-76AD-6349-A8B1-F91A9794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C2803-C7E4-D7AE-C0FD-B4E50BA7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B101F-6A16-D530-D8B9-F36010CC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B88A5-3841-995E-D0D3-83C20B85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CB54-9ED0-C37A-6940-35699A82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D12B-215A-DB65-416A-0060D63B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2E579-4B88-60E2-1F1E-44F8E1DA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5F3E-4612-FC19-C3A5-FF73FFD5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B96E0-8211-A8A1-4243-2F604585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9CCE-5EDA-DD62-5675-915AB60C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B994-510C-724E-16BE-9837D763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201AA-DE78-76BE-FEC0-C685E69A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76524-59C8-D4E7-38EB-599EA8AC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0E852-CC17-1EE2-0AA4-85F32B6E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CAD2-EE0B-9615-B39F-0C5328E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EC94-F4BA-8FC4-B52A-938362FA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C3AF2-BDD1-F6D9-A55C-B859AE4D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B711-E2DC-CE48-428C-148C6654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2236-9A31-B201-855D-FD83D308B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7DE8A-8999-F344-8168-CC24DC23862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5D1E-7931-3206-7DB4-E607CA879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DD5CF-C686-C3E5-76AF-2BF2BCE4B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3974F-E5D6-B04F-83FD-6739D58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F01CEC18-A3B6-EC05-DAA5-C9AD973D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2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function&#10;&#10;AI-generated content may be incorrect.">
            <a:extLst>
              <a:ext uri="{FF2B5EF4-FFF2-40B4-BE49-F238E27FC236}">
                <a16:creationId xmlns:a16="http://schemas.microsoft.com/office/drawing/2014/main" id="{6DB45C03-E794-5CBD-FDFD-1E81D2B4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structure&#10;&#10;AI-generated content may be incorrect.">
            <a:extLst>
              <a:ext uri="{FF2B5EF4-FFF2-40B4-BE49-F238E27FC236}">
                <a16:creationId xmlns:a16="http://schemas.microsoft.com/office/drawing/2014/main" id="{E22035EC-0CF6-E719-00D6-C89FCD55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a thank you card&#10;&#10;AI-generated content may be incorrect.">
            <a:extLst>
              <a:ext uri="{FF2B5EF4-FFF2-40B4-BE49-F238E27FC236}">
                <a16:creationId xmlns:a16="http://schemas.microsoft.com/office/drawing/2014/main" id="{153E443A-B0F4-68ED-ABB9-19F8C7E8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0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virtual screening&#10;&#10;AI-generated content may be incorrect.">
            <a:extLst>
              <a:ext uri="{FF2B5EF4-FFF2-40B4-BE49-F238E27FC236}">
                <a16:creationId xmlns:a16="http://schemas.microsoft.com/office/drawing/2014/main" id="{5D55080E-32A0-404B-9349-2DCC76EE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chemistry experiment&#10;&#10;AI-generated content may be incorrect.">
            <a:extLst>
              <a:ext uri="{FF2B5EF4-FFF2-40B4-BE49-F238E27FC236}">
                <a16:creationId xmlns:a16="http://schemas.microsoft.com/office/drawing/2014/main" id="{A0D5280D-B05B-B7FD-CF14-CCE5B2E9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5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95DA9B-539E-AF12-708F-1E7BBC28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1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0392AF-2032-D4DA-3AFB-4E10BE42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6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912856-A4D4-7ED7-0D19-A6381E26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D577DE-CF9A-5DDA-819B-279CE4EE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FE694A-0893-203A-B43E-7413E8F6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sequence of steps&#10;&#10;AI-generated content may be incorrect.">
            <a:extLst>
              <a:ext uri="{FF2B5EF4-FFF2-40B4-BE49-F238E27FC236}">
                <a16:creationId xmlns:a16="http://schemas.microsoft.com/office/drawing/2014/main" id="{B1B30609-D7B7-D5E9-EC17-1DC44956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Shitong Luo</dc:creator>
  <cp:lastModifiedBy>Shitong Luo</cp:lastModifiedBy>
  <cp:revision>1</cp:revision>
  <dcterms:created xsi:type="dcterms:W3CDTF">2025-04-09T18:37:35Z</dcterms:created>
  <dcterms:modified xsi:type="dcterms:W3CDTF">2025-04-09T18:39:19Z</dcterms:modified>
</cp:coreProperties>
</file>