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80FB-F3C6-4E78-903C-BBB74BB98D1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9B00F7D-1023-48B3-84FD-D8C22A738D8B}">
      <dgm:prSet phldrT="[Texto]"/>
      <dgm:spPr/>
      <dgm:t>
        <a:bodyPr/>
        <a:lstStyle/>
        <a:p>
          <a:r>
            <a:rPr lang="es-ES" dirty="0" smtClean="0"/>
            <a:t>N=2</a:t>
          </a:r>
          <a:endParaRPr lang="es-ES" dirty="0"/>
        </a:p>
      </dgm:t>
    </dgm:pt>
    <dgm:pt modelId="{B6D1A311-3B2C-472E-A48E-2A5DEBBF9F39}" type="parTrans" cxnId="{CAE8E9D9-3846-474B-B6A0-D577F2785DDA}">
      <dgm:prSet/>
      <dgm:spPr/>
      <dgm:t>
        <a:bodyPr/>
        <a:lstStyle/>
        <a:p>
          <a:endParaRPr lang="es-ES"/>
        </a:p>
      </dgm:t>
    </dgm:pt>
    <dgm:pt modelId="{60418E8D-C66E-40B9-8242-2CF05E44F8DF}" type="sibTrans" cxnId="{CAE8E9D9-3846-474B-B6A0-D577F2785DDA}">
      <dgm:prSet/>
      <dgm:spPr/>
      <dgm:t>
        <a:bodyPr/>
        <a:lstStyle/>
        <a:p>
          <a:endParaRPr lang="es-ES"/>
        </a:p>
      </dgm:t>
    </dgm:pt>
    <dgm:pt modelId="{829EB426-7CFF-4D5D-AA56-5EC4C474D854}">
      <dgm:prSet phldrT="[Texto]"/>
      <dgm:spPr/>
      <dgm:t>
        <a:bodyPr/>
        <a:lstStyle/>
        <a:p>
          <a:r>
            <a:rPr lang="es-ES" dirty="0" smtClean="0"/>
            <a:t>-1.24523e-08</a:t>
          </a:r>
          <a:endParaRPr lang="es-ES" dirty="0"/>
        </a:p>
      </dgm:t>
    </dgm:pt>
    <dgm:pt modelId="{4D290CFA-F019-41F4-A14E-D5A49DED7FC7}" type="parTrans" cxnId="{855527AA-98DB-41F2-A969-3468B5FCAFC6}">
      <dgm:prSet/>
      <dgm:spPr/>
      <dgm:t>
        <a:bodyPr/>
        <a:lstStyle/>
        <a:p>
          <a:endParaRPr lang="es-ES"/>
        </a:p>
      </dgm:t>
    </dgm:pt>
    <dgm:pt modelId="{8C70480D-341B-483F-B7D5-369902CCA997}" type="sibTrans" cxnId="{855527AA-98DB-41F2-A969-3468B5FCAFC6}">
      <dgm:prSet/>
      <dgm:spPr/>
      <dgm:t>
        <a:bodyPr/>
        <a:lstStyle/>
        <a:p>
          <a:endParaRPr lang="es-ES"/>
        </a:p>
      </dgm:t>
    </dgm:pt>
    <dgm:pt modelId="{035EC20A-7068-43F5-9387-9E737937A0AB}">
      <dgm:prSet phldrT="[Texto]"/>
      <dgm:spPr/>
      <dgm:t>
        <a:bodyPr/>
        <a:lstStyle/>
        <a:p>
          <a:r>
            <a:rPr lang="es-ES" dirty="0" smtClean="0"/>
            <a:t>N=3</a:t>
          </a:r>
          <a:endParaRPr lang="es-ES" dirty="0"/>
        </a:p>
      </dgm:t>
    </dgm:pt>
    <dgm:pt modelId="{FA27DC4F-20D9-4937-B937-07D7918903D0}" type="parTrans" cxnId="{F689EC46-45C5-401C-837B-26B0B73C294D}">
      <dgm:prSet/>
      <dgm:spPr/>
      <dgm:t>
        <a:bodyPr/>
        <a:lstStyle/>
        <a:p>
          <a:endParaRPr lang="es-ES"/>
        </a:p>
      </dgm:t>
    </dgm:pt>
    <dgm:pt modelId="{9E6AD34A-7C7A-4FEE-A123-C96B4E5FFC21}" type="sibTrans" cxnId="{F689EC46-45C5-401C-837B-26B0B73C294D}">
      <dgm:prSet/>
      <dgm:spPr/>
      <dgm:t>
        <a:bodyPr/>
        <a:lstStyle/>
        <a:p>
          <a:endParaRPr lang="es-ES"/>
        </a:p>
      </dgm:t>
    </dgm:pt>
    <dgm:pt modelId="{81E87E36-E4D6-43E0-89F4-F07CB0D94EF7}">
      <dgm:prSet phldrT="[Texto]"/>
      <dgm:spPr/>
      <dgm:t>
        <a:bodyPr/>
        <a:lstStyle/>
        <a:p>
          <a:r>
            <a:rPr lang="es-ES" dirty="0" smtClean="0"/>
            <a:t>2.57078e-11</a:t>
          </a:r>
          <a:endParaRPr lang="es-ES" dirty="0"/>
        </a:p>
      </dgm:t>
    </dgm:pt>
    <dgm:pt modelId="{7ACF521E-0660-444F-88F6-0854AC594F1C}" type="parTrans" cxnId="{623C9B33-3D34-4AE7-9699-941FEA020D33}">
      <dgm:prSet/>
      <dgm:spPr/>
      <dgm:t>
        <a:bodyPr/>
        <a:lstStyle/>
        <a:p>
          <a:endParaRPr lang="es-ES"/>
        </a:p>
      </dgm:t>
    </dgm:pt>
    <dgm:pt modelId="{70DFAB84-79DF-4A55-BE68-1BA011D5D182}" type="sibTrans" cxnId="{623C9B33-3D34-4AE7-9699-941FEA020D33}">
      <dgm:prSet/>
      <dgm:spPr/>
      <dgm:t>
        <a:bodyPr/>
        <a:lstStyle/>
        <a:p>
          <a:endParaRPr lang="es-ES"/>
        </a:p>
      </dgm:t>
    </dgm:pt>
    <dgm:pt modelId="{07D1E501-B1D1-4AF6-AE6F-53424BC74BFC}">
      <dgm:prSet phldrT="[Texto]"/>
      <dgm:spPr/>
      <dgm:t>
        <a:bodyPr/>
        <a:lstStyle/>
        <a:p>
          <a:r>
            <a:rPr lang="es-ES" dirty="0" smtClean="0"/>
            <a:t>-1.45863e-07</a:t>
          </a:r>
          <a:endParaRPr lang="es-ES" dirty="0"/>
        </a:p>
      </dgm:t>
    </dgm:pt>
    <dgm:pt modelId="{A2A534FB-9310-4E16-90FA-6E90E6A3C776}" type="parTrans" cxnId="{90B61FB7-558F-4C42-B93B-17540BCB6866}">
      <dgm:prSet/>
      <dgm:spPr/>
      <dgm:t>
        <a:bodyPr/>
        <a:lstStyle/>
        <a:p>
          <a:endParaRPr lang="es-ES"/>
        </a:p>
      </dgm:t>
    </dgm:pt>
    <dgm:pt modelId="{0413C39A-C7EB-4020-A0D6-EE2779E11FAF}" type="sibTrans" cxnId="{90B61FB7-558F-4C42-B93B-17540BCB6866}">
      <dgm:prSet/>
      <dgm:spPr/>
      <dgm:t>
        <a:bodyPr/>
        <a:lstStyle/>
        <a:p>
          <a:endParaRPr lang="es-ES"/>
        </a:p>
      </dgm:t>
    </dgm:pt>
    <dgm:pt modelId="{469AC452-D167-44CE-AD6F-CAC34FFE40B2}">
      <dgm:prSet phldrT="[Texto]"/>
      <dgm:spPr/>
      <dgm:t>
        <a:bodyPr/>
        <a:lstStyle/>
        <a:p>
          <a:r>
            <a:rPr lang="es-ES" dirty="0" smtClean="0"/>
            <a:t>N=4</a:t>
          </a:r>
        </a:p>
      </dgm:t>
    </dgm:pt>
    <dgm:pt modelId="{A2842542-DAA8-461A-B2E2-A9ADAD2B1F97}" type="parTrans" cxnId="{A91A42FE-B7B7-4F08-A1C2-9326E231E0EA}">
      <dgm:prSet/>
      <dgm:spPr/>
      <dgm:t>
        <a:bodyPr/>
        <a:lstStyle/>
        <a:p>
          <a:endParaRPr lang="es-ES"/>
        </a:p>
      </dgm:t>
    </dgm:pt>
    <dgm:pt modelId="{FDF43898-B0C7-4704-B249-7C281B33E6EA}" type="sibTrans" cxnId="{A91A42FE-B7B7-4F08-A1C2-9326E231E0EA}">
      <dgm:prSet/>
      <dgm:spPr/>
      <dgm:t>
        <a:bodyPr/>
        <a:lstStyle/>
        <a:p>
          <a:endParaRPr lang="es-ES"/>
        </a:p>
      </dgm:t>
    </dgm:pt>
    <dgm:pt modelId="{E4F44AC3-E55D-4921-B407-778597367C45}">
      <dgm:prSet phldrT="[Texto]"/>
      <dgm:spPr/>
      <dgm:t>
        <a:bodyPr/>
        <a:lstStyle/>
        <a:p>
          <a:r>
            <a:rPr lang="es-ES" dirty="0" smtClean="0"/>
            <a:t>-2.57755e-14</a:t>
          </a:r>
          <a:endParaRPr lang="es-ES" dirty="0"/>
        </a:p>
      </dgm:t>
    </dgm:pt>
    <dgm:pt modelId="{DE37EEAB-1EA5-45DF-A45B-9F8D47C83F3B}" type="parTrans" cxnId="{502123C0-356C-46D7-81A7-60FCEB9DD1C7}">
      <dgm:prSet/>
      <dgm:spPr/>
      <dgm:t>
        <a:bodyPr/>
        <a:lstStyle/>
        <a:p>
          <a:endParaRPr lang="es-ES"/>
        </a:p>
      </dgm:t>
    </dgm:pt>
    <dgm:pt modelId="{9B13FA1C-6F88-41B5-B1E7-8966B6D06639}" type="sibTrans" cxnId="{502123C0-356C-46D7-81A7-60FCEB9DD1C7}">
      <dgm:prSet/>
      <dgm:spPr/>
      <dgm:t>
        <a:bodyPr/>
        <a:lstStyle/>
        <a:p>
          <a:endParaRPr lang="es-ES"/>
        </a:p>
      </dgm:t>
    </dgm:pt>
    <dgm:pt modelId="{4E9D2199-8545-4AE1-AB76-8877B99CB114}">
      <dgm:prSet phldrT="[Texto]"/>
      <dgm:spPr/>
      <dgm:t>
        <a:bodyPr/>
        <a:lstStyle/>
        <a:p>
          <a:r>
            <a:rPr lang="es-ES" dirty="0" smtClean="0"/>
            <a:t>2.08741e-10</a:t>
          </a:r>
          <a:endParaRPr lang="es-ES" dirty="0"/>
        </a:p>
      </dgm:t>
    </dgm:pt>
    <dgm:pt modelId="{9623C27B-5F41-4551-BB07-F2E228043D46}" type="parTrans" cxnId="{01E9E8F0-C676-4141-BF08-7C47693D7952}">
      <dgm:prSet/>
      <dgm:spPr/>
      <dgm:t>
        <a:bodyPr/>
        <a:lstStyle/>
        <a:p>
          <a:endParaRPr lang="es-ES"/>
        </a:p>
      </dgm:t>
    </dgm:pt>
    <dgm:pt modelId="{B11F7F09-B746-4F11-8447-DB52005F891F}" type="sibTrans" cxnId="{01E9E8F0-C676-4141-BF08-7C47693D7952}">
      <dgm:prSet/>
      <dgm:spPr/>
      <dgm:t>
        <a:bodyPr/>
        <a:lstStyle/>
        <a:p>
          <a:endParaRPr lang="es-ES"/>
        </a:p>
      </dgm:t>
    </dgm:pt>
    <dgm:pt modelId="{33F8C16A-491D-4207-A52C-010D1508851A}">
      <dgm:prSet phldrT="[Texto]"/>
      <dgm:spPr/>
      <dgm:t>
        <a:bodyPr/>
        <a:lstStyle/>
        <a:p>
          <a:r>
            <a:rPr lang="es-ES" dirty="0" smtClean="0"/>
            <a:t>0.725</a:t>
          </a:r>
          <a:endParaRPr lang="es-ES" dirty="0"/>
        </a:p>
      </dgm:t>
    </dgm:pt>
    <dgm:pt modelId="{CB1A8620-59A9-4592-998A-95FD3134B320}" type="parTrans" cxnId="{07D41A1B-45DE-4788-AA9E-8DF63A797D7B}">
      <dgm:prSet/>
      <dgm:spPr/>
      <dgm:t>
        <a:bodyPr/>
        <a:lstStyle/>
        <a:p>
          <a:endParaRPr lang="es-ES"/>
        </a:p>
      </dgm:t>
    </dgm:pt>
    <dgm:pt modelId="{4BC429A6-F7DF-47D2-ACBC-6A3205050985}" type="sibTrans" cxnId="{07D41A1B-45DE-4788-AA9E-8DF63A797D7B}">
      <dgm:prSet/>
      <dgm:spPr/>
      <dgm:t>
        <a:bodyPr/>
        <a:lstStyle/>
        <a:p>
          <a:endParaRPr lang="es-ES"/>
        </a:p>
      </dgm:t>
    </dgm:pt>
    <dgm:pt modelId="{68DC48C4-8793-4C8B-A35D-E53D4E457169}">
      <dgm:prSet phldrT="[Texto]"/>
      <dgm:spPr/>
      <dgm:t>
        <a:bodyPr/>
        <a:lstStyle/>
        <a:p>
          <a:r>
            <a:rPr lang="es-ES" dirty="0" smtClean="0"/>
            <a:t>0,00007</a:t>
          </a:r>
          <a:endParaRPr lang="es-ES" dirty="0"/>
        </a:p>
      </dgm:t>
    </dgm:pt>
    <dgm:pt modelId="{5D48195D-88DA-4FF5-989B-C74E7A1A844A}" type="sibTrans" cxnId="{377D97D2-BEB2-4DD5-B2C4-88E90714000D}">
      <dgm:prSet/>
      <dgm:spPr/>
      <dgm:t>
        <a:bodyPr/>
        <a:lstStyle/>
        <a:p>
          <a:endParaRPr lang="es-ES"/>
        </a:p>
      </dgm:t>
    </dgm:pt>
    <dgm:pt modelId="{59B16B2F-CED3-4E2E-9F5C-A1D824AFE191}" type="parTrans" cxnId="{377D97D2-BEB2-4DD5-B2C4-88E90714000D}">
      <dgm:prSet/>
      <dgm:spPr/>
      <dgm:t>
        <a:bodyPr/>
        <a:lstStyle/>
        <a:p>
          <a:endParaRPr lang="es-ES"/>
        </a:p>
      </dgm:t>
    </dgm:pt>
    <dgm:pt modelId="{BB0AAC0C-8F2F-4AC3-9211-8B9B32C634B5}">
      <dgm:prSet phldrT="[Texto]"/>
      <dgm:spPr/>
      <dgm:t>
        <a:bodyPr/>
        <a:lstStyle/>
        <a:p>
          <a:r>
            <a:rPr lang="es-ES" smtClean="0"/>
            <a:t>0.000241661</a:t>
          </a:r>
          <a:endParaRPr lang="es-ES" dirty="0"/>
        </a:p>
      </dgm:t>
    </dgm:pt>
    <dgm:pt modelId="{8B3BBD0A-5C91-404E-8C9D-4027AC3B4BF6}" type="parTrans" cxnId="{E936DA33-D82C-4D34-9B03-61A041A75917}">
      <dgm:prSet/>
      <dgm:spPr/>
      <dgm:t>
        <a:bodyPr/>
        <a:lstStyle/>
        <a:p>
          <a:endParaRPr lang="es-ES"/>
        </a:p>
      </dgm:t>
    </dgm:pt>
    <dgm:pt modelId="{3BD95CAB-98EF-4B7C-BBBE-F84016C710A3}" type="sibTrans" cxnId="{E936DA33-D82C-4D34-9B03-61A041A75917}">
      <dgm:prSet/>
      <dgm:spPr/>
      <dgm:t>
        <a:bodyPr/>
        <a:lstStyle/>
        <a:p>
          <a:endParaRPr lang="es-ES"/>
        </a:p>
      </dgm:t>
    </dgm:pt>
    <dgm:pt modelId="{D8E60569-A835-4A12-9A21-90787BE5704C}">
      <dgm:prSet phldrT="[Texto]"/>
      <dgm:spPr/>
      <dgm:t>
        <a:bodyPr/>
        <a:lstStyle/>
        <a:p>
          <a:r>
            <a:rPr lang="es-ES" smtClean="0"/>
            <a:t>0.706607</a:t>
          </a:r>
          <a:endParaRPr lang="es-ES" dirty="0"/>
        </a:p>
      </dgm:t>
    </dgm:pt>
    <dgm:pt modelId="{B63C43DE-C374-46AB-8C08-3930AAF101D5}" type="parTrans" cxnId="{73488E7B-5370-4F0C-BD32-9688A72B16AF}">
      <dgm:prSet/>
      <dgm:spPr/>
      <dgm:t>
        <a:bodyPr/>
        <a:lstStyle/>
        <a:p>
          <a:endParaRPr lang="es-ES"/>
        </a:p>
      </dgm:t>
    </dgm:pt>
    <dgm:pt modelId="{0607964F-8552-4492-A699-8AAA4A2BBF8E}" type="sibTrans" cxnId="{73488E7B-5370-4F0C-BD32-9688A72B16AF}">
      <dgm:prSet/>
      <dgm:spPr/>
      <dgm:t>
        <a:bodyPr/>
        <a:lstStyle/>
        <a:p>
          <a:endParaRPr lang="es-ES"/>
        </a:p>
      </dgm:t>
    </dgm:pt>
    <dgm:pt modelId="{6A41CB30-67AA-4D13-A025-7935C8BE5335}">
      <dgm:prSet phldrT="[Texto]"/>
      <dgm:spPr/>
      <dgm:t>
        <a:bodyPr/>
        <a:lstStyle/>
        <a:p>
          <a:r>
            <a:rPr lang="es-ES" smtClean="0"/>
            <a:t>-5.54494e-07</a:t>
          </a:r>
          <a:endParaRPr lang="es-ES" dirty="0"/>
        </a:p>
      </dgm:t>
    </dgm:pt>
    <dgm:pt modelId="{61D9BF93-F9E4-429F-9235-4DE6415476CC}" type="parTrans" cxnId="{16469F51-9F43-487E-9C8A-32FA0A936468}">
      <dgm:prSet/>
      <dgm:spPr/>
      <dgm:t>
        <a:bodyPr/>
        <a:lstStyle/>
        <a:p>
          <a:endParaRPr lang="es-ES"/>
        </a:p>
      </dgm:t>
    </dgm:pt>
    <dgm:pt modelId="{09E5C45B-A212-45A8-8D56-D56A477232C0}" type="sibTrans" cxnId="{16469F51-9F43-487E-9C8A-32FA0A936468}">
      <dgm:prSet/>
      <dgm:spPr/>
      <dgm:t>
        <a:bodyPr/>
        <a:lstStyle/>
        <a:p>
          <a:endParaRPr lang="es-ES"/>
        </a:p>
      </dgm:t>
    </dgm:pt>
    <dgm:pt modelId="{7DB10C36-EA72-45AD-92DB-E2F126F90739}">
      <dgm:prSet phldrT="[Texto]"/>
      <dgm:spPr/>
      <dgm:t>
        <a:bodyPr/>
        <a:lstStyle/>
        <a:p>
          <a:r>
            <a:rPr lang="es-ES" smtClean="0"/>
            <a:t>0.000533362</a:t>
          </a:r>
          <a:endParaRPr lang="es-ES" dirty="0"/>
        </a:p>
      </dgm:t>
    </dgm:pt>
    <dgm:pt modelId="{15CD34AF-3CD7-4CF7-8942-8ED5842FCA87}" type="parTrans" cxnId="{BB8BAC1D-74DA-49DE-8095-9ED030B6DB43}">
      <dgm:prSet/>
      <dgm:spPr/>
      <dgm:t>
        <a:bodyPr/>
        <a:lstStyle/>
        <a:p>
          <a:endParaRPr lang="es-ES"/>
        </a:p>
      </dgm:t>
    </dgm:pt>
    <dgm:pt modelId="{62279DC6-4D1F-44D8-ABEE-9536C2855DC8}" type="sibTrans" cxnId="{BB8BAC1D-74DA-49DE-8095-9ED030B6DB43}">
      <dgm:prSet/>
      <dgm:spPr/>
      <dgm:t>
        <a:bodyPr/>
        <a:lstStyle/>
        <a:p>
          <a:endParaRPr lang="es-ES"/>
        </a:p>
      </dgm:t>
    </dgm:pt>
    <dgm:pt modelId="{FAF628DB-58D3-45A6-9786-15537FCE3511}">
      <dgm:prSet phldrT="[Texto]"/>
      <dgm:spPr/>
      <dgm:t>
        <a:bodyPr/>
        <a:lstStyle/>
        <a:p>
          <a:r>
            <a:rPr lang="es-ES" smtClean="0"/>
            <a:t>0.688868</a:t>
          </a:r>
          <a:endParaRPr lang="es-ES" dirty="0"/>
        </a:p>
      </dgm:t>
    </dgm:pt>
    <dgm:pt modelId="{308A978A-0820-4800-845C-487139240735}" type="parTrans" cxnId="{F97B8EA1-E478-42E5-805E-70CBF3AA16CB}">
      <dgm:prSet/>
      <dgm:spPr/>
      <dgm:t>
        <a:bodyPr/>
        <a:lstStyle/>
        <a:p>
          <a:endParaRPr lang="es-ES"/>
        </a:p>
      </dgm:t>
    </dgm:pt>
    <dgm:pt modelId="{1BE4FFD7-B214-4000-AE15-06139FA28136}" type="sibTrans" cxnId="{F97B8EA1-E478-42E5-805E-70CBF3AA16CB}">
      <dgm:prSet/>
      <dgm:spPr/>
      <dgm:t>
        <a:bodyPr/>
        <a:lstStyle/>
        <a:p>
          <a:endParaRPr lang="es-ES"/>
        </a:p>
      </dgm:t>
    </dgm:pt>
    <dgm:pt modelId="{087E49D6-9A6F-44DD-8EEE-F5FB19F9C948}" type="pres">
      <dgm:prSet presAssocID="{76DE80FB-F3C6-4E78-903C-BBB74BB98D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D16B1EA-FD35-4EAC-AD58-88B038355C30}" type="pres">
      <dgm:prSet presAssocID="{39B00F7D-1023-48B3-84FD-D8C22A738D8B}" presName="compNode" presStyleCnt="0"/>
      <dgm:spPr/>
    </dgm:pt>
    <dgm:pt modelId="{5A2D3349-4363-41EA-A93D-31887C2084A1}" type="pres">
      <dgm:prSet presAssocID="{39B00F7D-1023-48B3-84FD-D8C22A738D8B}" presName="aNode" presStyleLbl="bgShp" presStyleIdx="0" presStyleCnt="3" custLinFactNeighborX="-19896" custLinFactNeighborY="7008"/>
      <dgm:spPr/>
      <dgm:t>
        <a:bodyPr/>
        <a:lstStyle/>
        <a:p>
          <a:endParaRPr lang="es-ES"/>
        </a:p>
      </dgm:t>
    </dgm:pt>
    <dgm:pt modelId="{D191451F-CBC9-406A-9FE9-C9FE9BECB7A5}" type="pres">
      <dgm:prSet presAssocID="{39B00F7D-1023-48B3-84FD-D8C22A738D8B}" presName="textNode" presStyleLbl="bgShp" presStyleIdx="0" presStyleCnt="3"/>
      <dgm:spPr/>
      <dgm:t>
        <a:bodyPr/>
        <a:lstStyle/>
        <a:p>
          <a:endParaRPr lang="es-ES"/>
        </a:p>
      </dgm:t>
    </dgm:pt>
    <dgm:pt modelId="{461FDF55-8EB2-4F65-BE0E-C1B976E16D3E}" type="pres">
      <dgm:prSet presAssocID="{39B00F7D-1023-48B3-84FD-D8C22A738D8B}" presName="compChildNode" presStyleCnt="0"/>
      <dgm:spPr/>
    </dgm:pt>
    <dgm:pt modelId="{F16FBFBC-D620-4FD6-B169-F284A40998B0}" type="pres">
      <dgm:prSet presAssocID="{39B00F7D-1023-48B3-84FD-D8C22A738D8B}" presName="theInnerList" presStyleCnt="0"/>
      <dgm:spPr/>
    </dgm:pt>
    <dgm:pt modelId="{4E490958-AECB-46B5-A418-85EC0F555670}" type="pres">
      <dgm:prSet presAssocID="{829EB426-7CFF-4D5D-AA56-5EC4C474D85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969B41-A646-43BD-830E-C23B185ED9D1}" type="pres">
      <dgm:prSet presAssocID="{829EB426-7CFF-4D5D-AA56-5EC4C474D854}" presName="aSpace2" presStyleCnt="0"/>
      <dgm:spPr/>
    </dgm:pt>
    <dgm:pt modelId="{B0F89C0D-6248-43D7-AB16-91674333ACF1}" type="pres">
      <dgm:prSet presAssocID="{68DC48C4-8793-4C8B-A35D-E53D4E457169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A62B44-EC82-43CE-A862-BAAA9556CE54}" type="pres">
      <dgm:prSet presAssocID="{68DC48C4-8793-4C8B-A35D-E53D4E457169}" presName="aSpace2" presStyleCnt="0"/>
      <dgm:spPr/>
    </dgm:pt>
    <dgm:pt modelId="{6C6B020B-0F7A-4922-ABE1-228C1FFA7036}" type="pres">
      <dgm:prSet presAssocID="{33F8C16A-491D-4207-A52C-010D1508851A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F616EA-1889-44EA-8077-FB9C1F2A1BCF}" type="pres">
      <dgm:prSet presAssocID="{39B00F7D-1023-48B3-84FD-D8C22A738D8B}" presName="aSpace" presStyleCnt="0"/>
      <dgm:spPr/>
    </dgm:pt>
    <dgm:pt modelId="{840D2355-B952-4374-94BA-2DCE5FA8A62D}" type="pres">
      <dgm:prSet presAssocID="{035EC20A-7068-43F5-9387-9E737937A0AB}" presName="compNode" presStyleCnt="0"/>
      <dgm:spPr/>
    </dgm:pt>
    <dgm:pt modelId="{484E7505-CC73-4D21-8BFC-225C32BB3F9D}" type="pres">
      <dgm:prSet presAssocID="{035EC20A-7068-43F5-9387-9E737937A0AB}" presName="aNode" presStyleLbl="bgShp" presStyleIdx="1" presStyleCnt="3"/>
      <dgm:spPr/>
      <dgm:t>
        <a:bodyPr/>
        <a:lstStyle/>
        <a:p>
          <a:endParaRPr lang="es-ES"/>
        </a:p>
      </dgm:t>
    </dgm:pt>
    <dgm:pt modelId="{9DF9D5F9-943E-45A7-84A4-B29F8C058B2E}" type="pres">
      <dgm:prSet presAssocID="{035EC20A-7068-43F5-9387-9E737937A0AB}" presName="textNode" presStyleLbl="bgShp" presStyleIdx="1" presStyleCnt="3"/>
      <dgm:spPr/>
      <dgm:t>
        <a:bodyPr/>
        <a:lstStyle/>
        <a:p>
          <a:endParaRPr lang="es-ES"/>
        </a:p>
      </dgm:t>
    </dgm:pt>
    <dgm:pt modelId="{44B929FB-A22C-4A43-ACBE-7AA6BBDDF830}" type="pres">
      <dgm:prSet presAssocID="{035EC20A-7068-43F5-9387-9E737937A0AB}" presName="compChildNode" presStyleCnt="0"/>
      <dgm:spPr/>
    </dgm:pt>
    <dgm:pt modelId="{E9F0B7F4-8354-476D-AE18-E78F28BE2807}" type="pres">
      <dgm:prSet presAssocID="{035EC20A-7068-43F5-9387-9E737937A0AB}" presName="theInnerList" presStyleCnt="0"/>
      <dgm:spPr/>
    </dgm:pt>
    <dgm:pt modelId="{1BC78F7E-173B-48E1-9CD3-D00768D0EE03}" type="pres">
      <dgm:prSet presAssocID="{81E87E36-E4D6-43E0-89F4-F07CB0D94EF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6F3D09-8225-49FB-9B18-862582F2B5E8}" type="pres">
      <dgm:prSet presAssocID="{81E87E36-E4D6-43E0-89F4-F07CB0D94EF7}" presName="aSpace2" presStyleCnt="0"/>
      <dgm:spPr/>
    </dgm:pt>
    <dgm:pt modelId="{30854EE9-A38A-4C25-B8E2-4218CD74A3C5}" type="pres">
      <dgm:prSet presAssocID="{07D1E501-B1D1-4AF6-AE6F-53424BC74BFC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0E7147-B543-4E14-89FE-8A1C6DB13C05}" type="pres">
      <dgm:prSet presAssocID="{07D1E501-B1D1-4AF6-AE6F-53424BC74BFC}" presName="aSpace2" presStyleCnt="0"/>
      <dgm:spPr/>
    </dgm:pt>
    <dgm:pt modelId="{D21A172D-EE36-4090-9910-CCE05F952821}" type="pres">
      <dgm:prSet presAssocID="{BB0AAC0C-8F2F-4AC3-9211-8B9B32C634B5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CCF3C-DDAA-4A40-A872-B79681A830D5}" type="pres">
      <dgm:prSet presAssocID="{BB0AAC0C-8F2F-4AC3-9211-8B9B32C634B5}" presName="aSpace2" presStyleCnt="0"/>
      <dgm:spPr/>
    </dgm:pt>
    <dgm:pt modelId="{8EA74F87-F571-48F7-9435-8989E2CCCDE2}" type="pres">
      <dgm:prSet presAssocID="{D8E60569-A835-4A12-9A21-90787BE5704C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2673A-2031-45AE-AAAB-8A85B0F8F3AC}" type="pres">
      <dgm:prSet presAssocID="{035EC20A-7068-43F5-9387-9E737937A0AB}" presName="aSpace" presStyleCnt="0"/>
      <dgm:spPr/>
    </dgm:pt>
    <dgm:pt modelId="{2C54BD6A-E981-4D28-B3B4-FB33E93D6322}" type="pres">
      <dgm:prSet presAssocID="{469AC452-D167-44CE-AD6F-CAC34FFE40B2}" presName="compNode" presStyleCnt="0"/>
      <dgm:spPr/>
    </dgm:pt>
    <dgm:pt modelId="{F78CECF2-ACAC-4E03-827A-F9398762FAE4}" type="pres">
      <dgm:prSet presAssocID="{469AC452-D167-44CE-AD6F-CAC34FFE40B2}" presName="aNode" presStyleLbl="bgShp" presStyleIdx="2" presStyleCnt="3"/>
      <dgm:spPr/>
      <dgm:t>
        <a:bodyPr/>
        <a:lstStyle/>
        <a:p>
          <a:endParaRPr lang="es-ES"/>
        </a:p>
      </dgm:t>
    </dgm:pt>
    <dgm:pt modelId="{B09EB93A-2913-418A-ACB2-3E11087E454C}" type="pres">
      <dgm:prSet presAssocID="{469AC452-D167-44CE-AD6F-CAC34FFE40B2}" presName="textNode" presStyleLbl="bgShp" presStyleIdx="2" presStyleCnt="3"/>
      <dgm:spPr/>
      <dgm:t>
        <a:bodyPr/>
        <a:lstStyle/>
        <a:p>
          <a:endParaRPr lang="es-ES"/>
        </a:p>
      </dgm:t>
    </dgm:pt>
    <dgm:pt modelId="{F9D95FAC-EF4C-4565-AA5D-52FC8561FEF4}" type="pres">
      <dgm:prSet presAssocID="{469AC452-D167-44CE-AD6F-CAC34FFE40B2}" presName="compChildNode" presStyleCnt="0"/>
      <dgm:spPr/>
    </dgm:pt>
    <dgm:pt modelId="{4350F23E-5DA9-40D9-8BFE-129214099F1B}" type="pres">
      <dgm:prSet presAssocID="{469AC452-D167-44CE-AD6F-CAC34FFE40B2}" presName="theInnerList" presStyleCnt="0"/>
      <dgm:spPr/>
    </dgm:pt>
    <dgm:pt modelId="{CA7B76DA-D710-45EF-BEE8-A7E507609556}" type="pres">
      <dgm:prSet presAssocID="{E4F44AC3-E55D-4921-B407-778597367C45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C753BA-6999-47D5-8D11-6651FA6ADFBB}" type="pres">
      <dgm:prSet presAssocID="{E4F44AC3-E55D-4921-B407-778597367C45}" presName="aSpace2" presStyleCnt="0"/>
      <dgm:spPr/>
    </dgm:pt>
    <dgm:pt modelId="{29713E4C-EB78-4E0C-A2C4-E79725749303}" type="pres">
      <dgm:prSet presAssocID="{4E9D2199-8545-4AE1-AB76-8877B99CB114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7A0FC5-72E1-44B6-9F4E-518DC43823B9}" type="pres">
      <dgm:prSet presAssocID="{4E9D2199-8545-4AE1-AB76-8877B99CB114}" presName="aSpace2" presStyleCnt="0"/>
      <dgm:spPr/>
    </dgm:pt>
    <dgm:pt modelId="{F9E6D4A0-0E57-4525-973D-1C19B40B9C64}" type="pres">
      <dgm:prSet presAssocID="{6A41CB30-67AA-4D13-A025-7935C8BE533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ACC76B-D63E-43B4-A44E-CDD0F60E44AF}" type="pres">
      <dgm:prSet presAssocID="{6A41CB30-67AA-4D13-A025-7935C8BE5335}" presName="aSpace2" presStyleCnt="0"/>
      <dgm:spPr/>
    </dgm:pt>
    <dgm:pt modelId="{CD301BAA-DC9A-4F8B-8E7B-BCF5D6B36DDB}" type="pres">
      <dgm:prSet presAssocID="{7DB10C36-EA72-45AD-92DB-E2F126F90739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809EC2-D0FC-4C07-89A4-8F33830B8A7F}" type="pres">
      <dgm:prSet presAssocID="{7DB10C36-EA72-45AD-92DB-E2F126F90739}" presName="aSpace2" presStyleCnt="0"/>
      <dgm:spPr/>
    </dgm:pt>
    <dgm:pt modelId="{FE322E29-6078-4418-9DBB-EF9DCBBF3B06}" type="pres">
      <dgm:prSet presAssocID="{FAF628DB-58D3-45A6-9786-15537FCE3511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698417-56CB-43DB-981B-4583AF5A72A2}" type="presOf" srcId="{6A41CB30-67AA-4D13-A025-7935C8BE5335}" destId="{F9E6D4A0-0E57-4525-973D-1C19B40B9C64}" srcOrd="0" destOrd="0" presId="urn:microsoft.com/office/officeart/2005/8/layout/lProcess2"/>
    <dgm:cxn modelId="{CAE8E9D9-3846-474B-B6A0-D577F2785DDA}" srcId="{76DE80FB-F3C6-4E78-903C-BBB74BB98D13}" destId="{39B00F7D-1023-48B3-84FD-D8C22A738D8B}" srcOrd="0" destOrd="0" parTransId="{B6D1A311-3B2C-472E-A48E-2A5DEBBF9F39}" sibTransId="{60418E8D-C66E-40B9-8242-2CF05E44F8DF}"/>
    <dgm:cxn modelId="{6B2A45D1-72F9-4750-AFE0-C008357D0D46}" type="presOf" srcId="{035EC20A-7068-43F5-9387-9E737937A0AB}" destId="{9DF9D5F9-943E-45A7-84A4-B29F8C058B2E}" srcOrd="1" destOrd="0" presId="urn:microsoft.com/office/officeart/2005/8/layout/lProcess2"/>
    <dgm:cxn modelId="{16469F51-9F43-487E-9C8A-32FA0A936468}" srcId="{469AC452-D167-44CE-AD6F-CAC34FFE40B2}" destId="{6A41CB30-67AA-4D13-A025-7935C8BE5335}" srcOrd="2" destOrd="0" parTransId="{61D9BF93-F9E4-429F-9235-4DE6415476CC}" sibTransId="{09E5C45B-A212-45A8-8D56-D56A477232C0}"/>
    <dgm:cxn modelId="{377D97D2-BEB2-4DD5-B2C4-88E90714000D}" srcId="{39B00F7D-1023-48B3-84FD-D8C22A738D8B}" destId="{68DC48C4-8793-4C8B-A35D-E53D4E457169}" srcOrd="1" destOrd="0" parTransId="{59B16B2F-CED3-4E2E-9F5C-A1D824AFE191}" sibTransId="{5D48195D-88DA-4FF5-989B-C74E7A1A844A}"/>
    <dgm:cxn modelId="{73488E7B-5370-4F0C-BD32-9688A72B16AF}" srcId="{035EC20A-7068-43F5-9387-9E737937A0AB}" destId="{D8E60569-A835-4A12-9A21-90787BE5704C}" srcOrd="3" destOrd="0" parTransId="{B63C43DE-C374-46AB-8C08-3930AAF101D5}" sibTransId="{0607964F-8552-4492-A699-8AAA4A2BBF8E}"/>
    <dgm:cxn modelId="{4149D0B0-D6C8-41DA-AF7B-D532A0279116}" type="presOf" srcId="{D8E60569-A835-4A12-9A21-90787BE5704C}" destId="{8EA74F87-F571-48F7-9435-8989E2CCCDE2}" srcOrd="0" destOrd="0" presId="urn:microsoft.com/office/officeart/2005/8/layout/lProcess2"/>
    <dgm:cxn modelId="{4E6675AF-9C19-4065-A15F-60624E3704D6}" type="presOf" srcId="{BB0AAC0C-8F2F-4AC3-9211-8B9B32C634B5}" destId="{D21A172D-EE36-4090-9910-CCE05F952821}" srcOrd="0" destOrd="0" presId="urn:microsoft.com/office/officeart/2005/8/layout/lProcess2"/>
    <dgm:cxn modelId="{30B14499-C0C4-47CE-A084-51CAFD6DBB7F}" type="presOf" srcId="{829EB426-7CFF-4D5D-AA56-5EC4C474D854}" destId="{4E490958-AECB-46B5-A418-85EC0F555670}" srcOrd="0" destOrd="0" presId="urn:microsoft.com/office/officeart/2005/8/layout/lProcess2"/>
    <dgm:cxn modelId="{F689EC46-45C5-401C-837B-26B0B73C294D}" srcId="{76DE80FB-F3C6-4E78-903C-BBB74BB98D13}" destId="{035EC20A-7068-43F5-9387-9E737937A0AB}" srcOrd="1" destOrd="0" parTransId="{FA27DC4F-20D9-4937-B937-07D7918903D0}" sibTransId="{9E6AD34A-7C7A-4FEE-A123-C96B4E5FFC21}"/>
    <dgm:cxn modelId="{07D41A1B-45DE-4788-AA9E-8DF63A797D7B}" srcId="{39B00F7D-1023-48B3-84FD-D8C22A738D8B}" destId="{33F8C16A-491D-4207-A52C-010D1508851A}" srcOrd="2" destOrd="0" parTransId="{CB1A8620-59A9-4592-998A-95FD3134B320}" sibTransId="{4BC429A6-F7DF-47D2-ACBC-6A3205050985}"/>
    <dgm:cxn modelId="{02709719-2B5F-4598-ADF4-D96AD31399E8}" type="presOf" srcId="{4E9D2199-8545-4AE1-AB76-8877B99CB114}" destId="{29713E4C-EB78-4E0C-A2C4-E79725749303}" srcOrd="0" destOrd="0" presId="urn:microsoft.com/office/officeart/2005/8/layout/lProcess2"/>
    <dgm:cxn modelId="{A1DA0E93-C29D-4D88-8332-B07014946521}" type="presOf" srcId="{68DC48C4-8793-4C8B-A35D-E53D4E457169}" destId="{B0F89C0D-6248-43D7-AB16-91674333ACF1}" srcOrd="0" destOrd="0" presId="urn:microsoft.com/office/officeart/2005/8/layout/lProcess2"/>
    <dgm:cxn modelId="{F97B8EA1-E478-42E5-805E-70CBF3AA16CB}" srcId="{469AC452-D167-44CE-AD6F-CAC34FFE40B2}" destId="{FAF628DB-58D3-45A6-9786-15537FCE3511}" srcOrd="4" destOrd="0" parTransId="{308A978A-0820-4800-845C-487139240735}" sibTransId="{1BE4FFD7-B214-4000-AE15-06139FA28136}"/>
    <dgm:cxn modelId="{77C49D6E-CC11-4CBA-9C87-8EEF2E358F58}" type="presOf" srcId="{33F8C16A-491D-4207-A52C-010D1508851A}" destId="{6C6B020B-0F7A-4922-ABE1-228C1FFA7036}" srcOrd="0" destOrd="0" presId="urn:microsoft.com/office/officeart/2005/8/layout/lProcess2"/>
    <dgm:cxn modelId="{760BFE47-A854-4E59-B379-DFA0BC649C66}" type="presOf" srcId="{39B00F7D-1023-48B3-84FD-D8C22A738D8B}" destId="{5A2D3349-4363-41EA-A93D-31887C2084A1}" srcOrd="0" destOrd="0" presId="urn:microsoft.com/office/officeart/2005/8/layout/lProcess2"/>
    <dgm:cxn modelId="{291A3DB8-5F43-4F47-876E-402C7FD633F6}" type="presOf" srcId="{07D1E501-B1D1-4AF6-AE6F-53424BC74BFC}" destId="{30854EE9-A38A-4C25-B8E2-4218CD74A3C5}" srcOrd="0" destOrd="0" presId="urn:microsoft.com/office/officeart/2005/8/layout/lProcess2"/>
    <dgm:cxn modelId="{A91A42FE-B7B7-4F08-A1C2-9326E231E0EA}" srcId="{76DE80FB-F3C6-4E78-903C-BBB74BB98D13}" destId="{469AC452-D167-44CE-AD6F-CAC34FFE40B2}" srcOrd="2" destOrd="0" parTransId="{A2842542-DAA8-461A-B2E2-A9ADAD2B1F97}" sibTransId="{FDF43898-B0C7-4704-B249-7C281B33E6EA}"/>
    <dgm:cxn modelId="{01E9E8F0-C676-4141-BF08-7C47693D7952}" srcId="{469AC452-D167-44CE-AD6F-CAC34FFE40B2}" destId="{4E9D2199-8545-4AE1-AB76-8877B99CB114}" srcOrd="1" destOrd="0" parTransId="{9623C27B-5F41-4551-BB07-F2E228043D46}" sibTransId="{B11F7F09-B746-4F11-8447-DB52005F891F}"/>
    <dgm:cxn modelId="{623C9B33-3D34-4AE7-9699-941FEA020D33}" srcId="{035EC20A-7068-43F5-9387-9E737937A0AB}" destId="{81E87E36-E4D6-43E0-89F4-F07CB0D94EF7}" srcOrd="0" destOrd="0" parTransId="{7ACF521E-0660-444F-88F6-0854AC594F1C}" sibTransId="{70DFAB84-79DF-4A55-BE68-1BA011D5D182}"/>
    <dgm:cxn modelId="{BB8BAC1D-74DA-49DE-8095-9ED030B6DB43}" srcId="{469AC452-D167-44CE-AD6F-CAC34FFE40B2}" destId="{7DB10C36-EA72-45AD-92DB-E2F126F90739}" srcOrd="3" destOrd="0" parTransId="{15CD34AF-3CD7-4CF7-8942-8ED5842FCA87}" sibTransId="{62279DC6-4D1F-44D8-ABEE-9536C2855DC8}"/>
    <dgm:cxn modelId="{597884F6-F682-43BA-ADBA-CC8FC2192857}" type="presOf" srcId="{035EC20A-7068-43F5-9387-9E737937A0AB}" destId="{484E7505-CC73-4D21-8BFC-225C32BB3F9D}" srcOrd="0" destOrd="0" presId="urn:microsoft.com/office/officeart/2005/8/layout/lProcess2"/>
    <dgm:cxn modelId="{E26753EC-BEB4-4B5E-ABCD-E10346967CCC}" type="presOf" srcId="{E4F44AC3-E55D-4921-B407-778597367C45}" destId="{CA7B76DA-D710-45EF-BEE8-A7E507609556}" srcOrd="0" destOrd="0" presId="urn:microsoft.com/office/officeart/2005/8/layout/lProcess2"/>
    <dgm:cxn modelId="{90B61FB7-558F-4C42-B93B-17540BCB6866}" srcId="{035EC20A-7068-43F5-9387-9E737937A0AB}" destId="{07D1E501-B1D1-4AF6-AE6F-53424BC74BFC}" srcOrd="1" destOrd="0" parTransId="{A2A534FB-9310-4E16-90FA-6E90E6A3C776}" sibTransId="{0413C39A-C7EB-4020-A0D6-EE2779E11FAF}"/>
    <dgm:cxn modelId="{877231D9-2C29-4DF3-A900-1D99C95E47E4}" type="presOf" srcId="{76DE80FB-F3C6-4E78-903C-BBB74BB98D13}" destId="{087E49D6-9A6F-44DD-8EEE-F5FB19F9C948}" srcOrd="0" destOrd="0" presId="urn:microsoft.com/office/officeart/2005/8/layout/lProcess2"/>
    <dgm:cxn modelId="{29F07376-9CBA-48BE-B074-CFDF7457390D}" type="presOf" srcId="{39B00F7D-1023-48B3-84FD-D8C22A738D8B}" destId="{D191451F-CBC9-406A-9FE9-C9FE9BECB7A5}" srcOrd="1" destOrd="0" presId="urn:microsoft.com/office/officeart/2005/8/layout/lProcess2"/>
    <dgm:cxn modelId="{855527AA-98DB-41F2-A969-3468B5FCAFC6}" srcId="{39B00F7D-1023-48B3-84FD-D8C22A738D8B}" destId="{829EB426-7CFF-4D5D-AA56-5EC4C474D854}" srcOrd="0" destOrd="0" parTransId="{4D290CFA-F019-41F4-A14E-D5A49DED7FC7}" sibTransId="{8C70480D-341B-483F-B7D5-369902CCA997}"/>
    <dgm:cxn modelId="{21BD4AC6-00FE-4E97-9A92-84F54C36EDF3}" type="presOf" srcId="{469AC452-D167-44CE-AD6F-CAC34FFE40B2}" destId="{F78CECF2-ACAC-4E03-827A-F9398762FAE4}" srcOrd="0" destOrd="0" presId="urn:microsoft.com/office/officeart/2005/8/layout/lProcess2"/>
    <dgm:cxn modelId="{384BE2DA-12A7-46C6-B1FE-4AC77556B6BD}" type="presOf" srcId="{469AC452-D167-44CE-AD6F-CAC34FFE40B2}" destId="{B09EB93A-2913-418A-ACB2-3E11087E454C}" srcOrd="1" destOrd="0" presId="urn:microsoft.com/office/officeart/2005/8/layout/lProcess2"/>
    <dgm:cxn modelId="{6D2876BF-FBBC-4D3E-B327-EE22811DEF2B}" type="presOf" srcId="{7DB10C36-EA72-45AD-92DB-E2F126F90739}" destId="{CD301BAA-DC9A-4F8B-8E7B-BCF5D6B36DDB}" srcOrd="0" destOrd="0" presId="urn:microsoft.com/office/officeart/2005/8/layout/lProcess2"/>
    <dgm:cxn modelId="{502123C0-356C-46D7-81A7-60FCEB9DD1C7}" srcId="{469AC452-D167-44CE-AD6F-CAC34FFE40B2}" destId="{E4F44AC3-E55D-4921-B407-778597367C45}" srcOrd="0" destOrd="0" parTransId="{DE37EEAB-1EA5-45DF-A45B-9F8D47C83F3B}" sibTransId="{9B13FA1C-6F88-41B5-B1E7-8966B6D06639}"/>
    <dgm:cxn modelId="{AF8E7A30-1289-41A3-8B1E-EE3F83913F72}" type="presOf" srcId="{81E87E36-E4D6-43E0-89F4-F07CB0D94EF7}" destId="{1BC78F7E-173B-48E1-9CD3-D00768D0EE03}" srcOrd="0" destOrd="0" presId="urn:microsoft.com/office/officeart/2005/8/layout/lProcess2"/>
    <dgm:cxn modelId="{42D2DE3E-4404-4CF2-841F-4EF837E49082}" type="presOf" srcId="{FAF628DB-58D3-45A6-9786-15537FCE3511}" destId="{FE322E29-6078-4418-9DBB-EF9DCBBF3B06}" srcOrd="0" destOrd="0" presId="urn:microsoft.com/office/officeart/2005/8/layout/lProcess2"/>
    <dgm:cxn modelId="{E936DA33-D82C-4D34-9B03-61A041A75917}" srcId="{035EC20A-7068-43F5-9387-9E737937A0AB}" destId="{BB0AAC0C-8F2F-4AC3-9211-8B9B32C634B5}" srcOrd="2" destOrd="0" parTransId="{8B3BBD0A-5C91-404E-8C9D-4027AC3B4BF6}" sibTransId="{3BD95CAB-98EF-4B7C-BBBE-F84016C710A3}"/>
    <dgm:cxn modelId="{59F868A1-756E-438F-A28B-230311EEDDAD}" type="presParOf" srcId="{087E49D6-9A6F-44DD-8EEE-F5FB19F9C948}" destId="{ED16B1EA-FD35-4EAC-AD58-88B038355C30}" srcOrd="0" destOrd="0" presId="urn:microsoft.com/office/officeart/2005/8/layout/lProcess2"/>
    <dgm:cxn modelId="{9B3AC91B-457C-4F79-849A-1240900B30CA}" type="presParOf" srcId="{ED16B1EA-FD35-4EAC-AD58-88B038355C30}" destId="{5A2D3349-4363-41EA-A93D-31887C2084A1}" srcOrd="0" destOrd="0" presId="urn:microsoft.com/office/officeart/2005/8/layout/lProcess2"/>
    <dgm:cxn modelId="{563C308A-11BD-4FDA-8E0B-3A38CF98AF1D}" type="presParOf" srcId="{ED16B1EA-FD35-4EAC-AD58-88B038355C30}" destId="{D191451F-CBC9-406A-9FE9-C9FE9BECB7A5}" srcOrd="1" destOrd="0" presId="urn:microsoft.com/office/officeart/2005/8/layout/lProcess2"/>
    <dgm:cxn modelId="{EC2200C1-55F2-42ED-970D-BCF83D9EF2A1}" type="presParOf" srcId="{ED16B1EA-FD35-4EAC-AD58-88B038355C30}" destId="{461FDF55-8EB2-4F65-BE0E-C1B976E16D3E}" srcOrd="2" destOrd="0" presId="urn:microsoft.com/office/officeart/2005/8/layout/lProcess2"/>
    <dgm:cxn modelId="{B4FE33CD-D91C-4BCF-9D8C-232DE6861387}" type="presParOf" srcId="{461FDF55-8EB2-4F65-BE0E-C1B976E16D3E}" destId="{F16FBFBC-D620-4FD6-B169-F284A40998B0}" srcOrd="0" destOrd="0" presId="urn:microsoft.com/office/officeart/2005/8/layout/lProcess2"/>
    <dgm:cxn modelId="{6EB81E30-7F0E-44FA-A48E-D3DDA1F3AEA4}" type="presParOf" srcId="{F16FBFBC-D620-4FD6-B169-F284A40998B0}" destId="{4E490958-AECB-46B5-A418-85EC0F555670}" srcOrd="0" destOrd="0" presId="urn:microsoft.com/office/officeart/2005/8/layout/lProcess2"/>
    <dgm:cxn modelId="{130A2024-F004-4B4B-86C9-25AFF752281B}" type="presParOf" srcId="{F16FBFBC-D620-4FD6-B169-F284A40998B0}" destId="{74969B41-A646-43BD-830E-C23B185ED9D1}" srcOrd="1" destOrd="0" presId="urn:microsoft.com/office/officeart/2005/8/layout/lProcess2"/>
    <dgm:cxn modelId="{DC1D470A-BB19-47C8-9605-DA9329490764}" type="presParOf" srcId="{F16FBFBC-D620-4FD6-B169-F284A40998B0}" destId="{B0F89C0D-6248-43D7-AB16-91674333ACF1}" srcOrd="2" destOrd="0" presId="urn:microsoft.com/office/officeart/2005/8/layout/lProcess2"/>
    <dgm:cxn modelId="{3D2F7E83-620C-42C7-9F50-8E6C384F5448}" type="presParOf" srcId="{F16FBFBC-D620-4FD6-B169-F284A40998B0}" destId="{94A62B44-EC82-43CE-A862-BAAA9556CE54}" srcOrd="3" destOrd="0" presId="urn:microsoft.com/office/officeart/2005/8/layout/lProcess2"/>
    <dgm:cxn modelId="{4C2F9BD8-72B7-4639-891E-13013A42CE88}" type="presParOf" srcId="{F16FBFBC-D620-4FD6-B169-F284A40998B0}" destId="{6C6B020B-0F7A-4922-ABE1-228C1FFA7036}" srcOrd="4" destOrd="0" presId="urn:microsoft.com/office/officeart/2005/8/layout/lProcess2"/>
    <dgm:cxn modelId="{1D96FFF6-E685-45FE-A00E-29B579EEA4A5}" type="presParOf" srcId="{087E49D6-9A6F-44DD-8EEE-F5FB19F9C948}" destId="{7FF616EA-1889-44EA-8077-FB9C1F2A1BCF}" srcOrd="1" destOrd="0" presId="urn:microsoft.com/office/officeart/2005/8/layout/lProcess2"/>
    <dgm:cxn modelId="{D8BBCD01-A79E-417F-B942-7A45435682B1}" type="presParOf" srcId="{087E49D6-9A6F-44DD-8EEE-F5FB19F9C948}" destId="{840D2355-B952-4374-94BA-2DCE5FA8A62D}" srcOrd="2" destOrd="0" presId="urn:microsoft.com/office/officeart/2005/8/layout/lProcess2"/>
    <dgm:cxn modelId="{269EFAFE-927D-4D8D-A725-0B6B383BCBEC}" type="presParOf" srcId="{840D2355-B952-4374-94BA-2DCE5FA8A62D}" destId="{484E7505-CC73-4D21-8BFC-225C32BB3F9D}" srcOrd="0" destOrd="0" presId="urn:microsoft.com/office/officeart/2005/8/layout/lProcess2"/>
    <dgm:cxn modelId="{995E7FCA-871C-4B24-BD28-32FD62738A12}" type="presParOf" srcId="{840D2355-B952-4374-94BA-2DCE5FA8A62D}" destId="{9DF9D5F9-943E-45A7-84A4-B29F8C058B2E}" srcOrd="1" destOrd="0" presId="urn:microsoft.com/office/officeart/2005/8/layout/lProcess2"/>
    <dgm:cxn modelId="{AB60F425-ABA2-46CA-BECA-649498E55751}" type="presParOf" srcId="{840D2355-B952-4374-94BA-2DCE5FA8A62D}" destId="{44B929FB-A22C-4A43-ACBE-7AA6BBDDF830}" srcOrd="2" destOrd="0" presId="urn:microsoft.com/office/officeart/2005/8/layout/lProcess2"/>
    <dgm:cxn modelId="{5553E8D4-1CD1-4658-AD14-31891CCFEE5A}" type="presParOf" srcId="{44B929FB-A22C-4A43-ACBE-7AA6BBDDF830}" destId="{E9F0B7F4-8354-476D-AE18-E78F28BE2807}" srcOrd="0" destOrd="0" presId="urn:microsoft.com/office/officeart/2005/8/layout/lProcess2"/>
    <dgm:cxn modelId="{54351EB5-121C-46A1-B29E-625AFE51D2FA}" type="presParOf" srcId="{E9F0B7F4-8354-476D-AE18-E78F28BE2807}" destId="{1BC78F7E-173B-48E1-9CD3-D00768D0EE03}" srcOrd="0" destOrd="0" presId="urn:microsoft.com/office/officeart/2005/8/layout/lProcess2"/>
    <dgm:cxn modelId="{C34E5A40-38AF-4D5D-B5F5-17EA9765DEA6}" type="presParOf" srcId="{E9F0B7F4-8354-476D-AE18-E78F28BE2807}" destId="{AA6F3D09-8225-49FB-9B18-862582F2B5E8}" srcOrd="1" destOrd="0" presId="urn:microsoft.com/office/officeart/2005/8/layout/lProcess2"/>
    <dgm:cxn modelId="{C04A6F1C-3668-419B-9554-8C175827B912}" type="presParOf" srcId="{E9F0B7F4-8354-476D-AE18-E78F28BE2807}" destId="{30854EE9-A38A-4C25-B8E2-4218CD74A3C5}" srcOrd="2" destOrd="0" presId="urn:microsoft.com/office/officeart/2005/8/layout/lProcess2"/>
    <dgm:cxn modelId="{044AC03F-C192-4209-9AF1-2013B5037EB9}" type="presParOf" srcId="{E9F0B7F4-8354-476D-AE18-E78F28BE2807}" destId="{760E7147-B543-4E14-89FE-8A1C6DB13C05}" srcOrd="3" destOrd="0" presId="urn:microsoft.com/office/officeart/2005/8/layout/lProcess2"/>
    <dgm:cxn modelId="{E8EE63D4-F5EA-4A87-8DA2-0352DF9A2765}" type="presParOf" srcId="{E9F0B7F4-8354-476D-AE18-E78F28BE2807}" destId="{D21A172D-EE36-4090-9910-CCE05F952821}" srcOrd="4" destOrd="0" presId="urn:microsoft.com/office/officeart/2005/8/layout/lProcess2"/>
    <dgm:cxn modelId="{AAA01671-2186-49F9-87EC-FF5692DE8216}" type="presParOf" srcId="{E9F0B7F4-8354-476D-AE18-E78F28BE2807}" destId="{914CCF3C-DDAA-4A40-A872-B79681A830D5}" srcOrd="5" destOrd="0" presId="urn:microsoft.com/office/officeart/2005/8/layout/lProcess2"/>
    <dgm:cxn modelId="{F2DB7A0E-2544-4744-AFE2-2C8E80A251CB}" type="presParOf" srcId="{E9F0B7F4-8354-476D-AE18-E78F28BE2807}" destId="{8EA74F87-F571-48F7-9435-8989E2CCCDE2}" srcOrd="6" destOrd="0" presId="urn:microsoft.com/office/officeart/2005/8/layout/lProcess2"/>
    <dgm:cxn modelId="{0876D382-5F59-4126-87F7-78497BC10CD3}" type="presParOf" srcId="{087E49D6-9A6F-44DD-8EEE-F5FB19F9C948}" destId="{D752673A-2031-45AE-AAAB-8A85B0F8F3AC}" srcOrd="3" destOrd="0" presId="urn:microsoft.com/office/officeart/2005/8/layout/lProcess2"/>
    <dgm:cxn modelId="{1E9C42DF-AD59-4617-84DB-B81A5C205664}" type="presParOf" srcId="{087E49D6-9A6F-44DD-8EEE-F5FB19F9C948}" destId="{2C54BD6A-E981-4D28-B3B4-FB33E93D6322}" srcOrd="4" destOrd="0" presId="urn:microsoft.com/office/officeart/2005/8/layout/lProcess2"/>
    <dgm:cxn modelId="{EBF7CAD5-DB8F-4F80-A798-C4845101C269}" type="presParOf" srcId="{2C54BD6A-E981-4D28-B3B4-FB33E93D6322}" destId="{F78CECF2-ACAC-4E03-827A-F9398762FAE4}" srcOrd="0" destOrd="0" presId="urn:microsoft.com/office/officeart/2005/8/layout/lProcess2"/>
    <dgm:cxn modelId="{D8B849A5-87DF-4529-9FEC-CE9C77A9453A}" type="presParOf" srcId="{2C54BD6A-E981-4D28-B3B4-FB33E93D6322}" destId="{B09EB93A-2913-418A-ACB2-3E11087E454C}" srcOrd="1" destOrd="0" presId="urn:microsoft.com/office/officeart/2005/8/layout/lProcess2"/>
    <dgm:cxn modelId="{07F65ADB-747C-4589-BFA1-57EC9FB96BAA}" type="presParOf" srcId="{2C54BD6A-E981-4D28-B3B4-FB33E93D6322}" destId="{F9D95FAC-EF4C-4565-AA5D-52FC8561FEF4}" srcOrd="2" destOrd="0" presId="urn:microsoft.com/office/officeart/2005/8/layout/lProcess2"/>
    <dgm:cxn modelId="{8CAB7727-B27E-403E-81B1-56BBAC82176B}" type="presParOf" srcId="{F9D95FAC-EF4C-4565-AA5D-52FC8561FEF4}" destId="{4350F23E-5DA9-40D9-8BFE-129214099F1B}" srcOrd="0" destOrd="0" presId="urn:microsoft.com/office/officeart/2005/8/layout/lProcess2"/>
    <dgm:cxn modelId="{0205EB18-9510-4EE2-A76A-71EBD01F45D3}" type="presParOf" srcId="{4350F23E-5DA9-40D9-8BFE-129214099F1B}" destId="{CA7B76DA-D710-45EF-BEE8-A7E507609556}" srcOrd="0" destOrd="0" presId="urn:microsoft.com/office/officeart/2005/8/layout/lProcess2"/>
    <dgm:cxn modelId="{1E96FC70-AF23-474D-941F-14437D6F7A05}" type="presParOf" srcId="{4350F23E-5DA9-40D9-8BFE-129214099F1B}" destId="{22C753BA-6999-47D5-8D11-6651FA6ADFBB}" srcOrd="1" destOrd="0" presId="urn:microsoft.com/office/officeart/2005/8/layout/lProcess2"/>
    <dgm:cxn modelId="{4326607E-8CAF-4242-8C77-63C4C0E01A34}" type="presParOf" srcId="{4350F23E-5DA9-40D9-8BFE-129214099F1B}" destId="{29713E4C-EB78-4E0C-A2C4-E79725749303}" srcOrd="2" destOrd="0" presId="urn:microsoft.com/office/officeart/2005/8/layout/lProcess2"/>
    <dgm:cxn modelId="{F9C9F737-5089-433E-89BF-0EEBA4C009A1}" type="presParOf" srcId="{4350F23E-5DA9-40D9-8BFE-129214099F1B}" destId="{C47A0FC5-72E1-44B6-9F4E-518DC43823B9}" srcOrd="3" destOrd="0" presId="urn:microsoft.com/office/officeart/2005/8/layout/lProcess2"/>
    <dgm:cxn modelId="{45CBD57C-15C3-48A9-B8F2-3C194BC6D933}" type="presParOf" srcId="{4350F23E-5DA9-40D9-8BFE-129214099F1B}" destId="{F9E6D4A0-0E57-4525-973D-1C19B40B9C64}" srcOrd="4" destOrd="0" presId="urn:microsoft.com/office/officeart/2005/8/layout/lProcess2"/>
    <dgm:cxn modelId="{C6C498BD-996D-44AB-8260-C8E2A2C68ED2}" type="presParOf" srcId="{4350F23E-5DA9-40D9-8BFE-129214099F1B}" destId="{0FACC76B-D63E-43B4-A44E-CDD0F60E44AF}" srcOrd="5" destOrd="0" presId="urn:microsoft.com/office/officeart/2005/8/layout/lProcess2"/>
    <dgm:cxn modelId="{99008A58-6733-4638-BF76-271E4EDE7F48}" type="presParOf" srcId="{4350F23E-5DA9-40D9-8BFE-129214099F1B}" destId="{CD301BAA-DC9A-4F8B-8E7B-BCF5D6B36DDB}" srcOrd="6" destOrd="0" presId="urn:microsoft.com/office/officeart/2005/8/layout/lProcess2"/>
    <dgm:cxn modelId="{16FD16C5-758B-4167-AF7D-8F96D84BF8B0}" type="presParOf" srcId="{4350F23E-5DA9-40D9-8BFE-129214099F1B}" destId="{E2809EC2-D0FC-4C07-89A4-8F33830B8A7F}" srcOrd="7" destOrd="0" presId="urn:microsoft.com/office/officeart/2005/8/layout/lProcess2"/>
    <dgm:cxn modelId="{4C31E675-AF5C-49BC-85DA-A17C493E2CD0}" type="presParOf" srcId="{4350F23E-5DA9-40D9-8BFE-129214099F1B}" destId="{FE322E29-6078-4418-9DBB-EF9DCBBF3B0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BF860-A6E5-4C53-9377-8839835F87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400847E-6E2B-4723-9F7C-C4FBA6D4CCF2}">
      <dgm:prSet phldrT="[Texto]" custT="1"/>
      <dgm:spPr/>
      <dgm:t>
        <a:bodyPr/>
        <a:lstStyle/>
        <a:p>
          <a:r>
            <a:rPr lang="es-ES" sz="2400" dirty="0" smtClean="0"/>
            <a:t>Alfarcito</a:t>
          </a:r>
          <a:endParaRPr lang="es-ES" sz="2400" dirty="0"/>
        </a:p>
      </dgm:t>
    </dgm:pt>
    <dgm:pt modelId="{FC6A4FCF-8DE2-4208-859C-1D376E40ED1C}" type="parTrans" cxnId="{07F0BA4B-9888-4F8B-94D3-BFFCE98238D6}">
      <dgm:prSet/>
      <dgm:spPr/>
      <dgm:t>
        <a:bodyPr/>
        <a:lstStyle/>
        <a:p>
          <a:endParaRPr lang="es-ES"/>
        </a:p>
      </dgm:t>
    </dgm:pt>
    <dgm:pt modelId="{589500E9-EE47-4B61-AD89-8C5F57CA9625}" type="sibTrans" cxnId="{07F0BA4B-9888-4F8B-94D3-BFFCE98238D6}">
      <dgm:prSet/>
      <dgm:spPr/>
      <dgm:t>
        <a:bodyPr/>
        <a:lstStyle/>
        <a:p>
          <a:endParaRPr lang="es-ES"/>
        </a:p>
      </dgm:t>
    </dgm:pt>
    <dgm:pt modelId="{4C8B470A-CFD2-441C-A3C2-44EA24F11539}">
      <dgm:prSet phldrT="[Texto]" custT="1"/>
      <dgm:spPr/>
      <dgm:t>
        <a:bodyPr/>
        <a:lstStyle/>
        <a:p>
          <a:r>
            <a:rPr lang="es-ES" sz="2400" dirty="0" smtClean="0"/>
            <a:t>3203 msnm</a:t>
          </a:r>
          <a:endParaRPr lang="es-ES" sz="2400" dirty="0"/>
        </a:p>
      </dgm:t>
    </dgm:pt>
    <dgm:pt modelId="{B2CE4214-DF3A-4D51-8FB1-0AE74730A095}" type="parTrans" cxnId="{CD5ABBCF-4022-4A32-B596-8FFCBF18E0C5}">
      <dgm:prSet/>
      <dgm:spPr/>
      <dgm:t>
        <a:bodyPr/>
        <a:lstStyle/>
        <a:p>
          <a:endParaRPr lang="es-ES"/>
        </a:p>
      </dgm:t>
    </dgm:pt>
    <dgm:pt modelId="{0E36FCBA-DCD6-47E7-8A80-742D6E98FA2F}" type="sibTrans" cxnId="{CD5ABBCF-4022-4A32-B596-8FFCBF18E0C5}">
      <dgm:prSet/>
      <dgm:spPr/>
      <dgm:t>
        <a:bodyPr/>
        <a:lstStyle/>
        <a:p>
          <a:endParaRPr lang="es-ES"/>
        </a:p>
      </dgm:t>
    </dgm:pt>
    <dgm:pt modelId="{CBB2FD7E-7C08-48F1-933B-B61396C3B108}">
      <dgm:prSet phldrT="[Texto]" custT="1"/>
      <dgm:spPr/>
      <dgm:t>
        <a:bodyPr/>
        <a:lstStyle/>
        <a:p>
          <a:r>
            <a:rPr lang="es-ES" sz="2400" dirty="0" smtClean="0"/>
            <a:t>ARGP = 3,35%</a:t>
          </a:r>
          <a:endParaRPr lang="es-ES" sz="2400" dirty="0"/>
        </a:p>
      </dgm:t>
    </dgm:pt>
    <dgm:pt modelId="{25C7DDA2-C7D6-4AC8-86FC-0D1B1C21C66E}" type="parTrans" cxnId="{23324613-D65A-4E28-A079-638BA28075A7}">
      <dgm:prSet/>
      <dgm:spPr/>
      <dgm:t>
        <a:bodyPr/>
        <a:lstStyle/>
        <a:p>
          <a:endParaRPr lang="es-ES"/>
        </a:p>
      </dgm:t>
    </dgm:pt>
    <dgm:pt modelId="{C0BA47EA-1C74-42F4-86EB-E56521C0B7D9}" type="sibTrans" cxnId="{23324613-D65A-4E28-A079-638BA28075A7}">
      <dgm:prSet/>
      <dgm:spPr/>
      <dgm:t>
        <a:bodyPr/>
        <a:lstStyle/>
        <a:p>
          <a:endParaRPr lang="es-ES"/>
        </a:p>
      </dgm:t>
    </dgm:pt>
    <dgm:pt modelId="{01567DED-A51A-4CF4-9163-85F251447B45}">
      <dgm:prSet phldrT="[Texto]" custT="1"/>
      <dgm:spPr/>
      <dgm:t>
        <a:bodyPr/>
        <a:lstStyle/>
        <a:p>
          <a:r>
            <a:rPr lang="es-ES" sz="2400" dirty="0" smtClean="0"/>
            <a:t>La Caldera</a:t>
          </a:r>
          <a:endParaRPr lang="es-ES" sz="2400" dirty="0"/>
        </a:p>
      </dgm:t>
    </dgm:pt>
    <dgm:pt modelId="{DC24899A-22B2-4E20-875C-DDB482F49842}" type="parTrans" cxnId="{A033314E-3CB9-4509-9486-CA5473339C7C}">
      <dgm:prSet/>
      <dgm:spPr/>
      <dgm:t>
        <a:bodyPr/>
        <a:lstStyle/>
        <a:p>
          <a:endParaRPr lang="es-ES"/>
        </a:p>
      </dgm:t>
    </dgm:pt>
    <dgm:pt modelId="{82E09392-FAE1-4DE1-960C-3C7EA56CF146}" type="sibTrans" cxnId="{A033314E-3CB9-4509-9486-CA5473339C7C}">
      <dgm:prSet/>
      <dgm:spPr/>
      <dgm:t>
        <a:bodyPr/>
        <a:lstStyle/>
        <a:p>
          <a:endParaRPr lang="es-ES"/>
        </a:p>
      </dgm:t>
    </dgm:pt>
    <dgm:pt modelId="{9248F6DC-8462-4A88-ACAB-9ECDBAD8C602}">
      <dgm:prSet phldrT="[Texto]" custT="1"/>
      <dgm:spPr/>
      <dgm:t>
        <a:bodyPr/>
        <a:lstStyle/>
        <a:p>
          <a:r>
            <a:rPr lang="es-ES" sz="2400" dirty="0" smtClean="0"/>
            <a:t>1385 msnm</a:t>
          </a:r>
          <a:endParaRPr lang="es-ES" sz="2400" dirty="0"/>
        </a:p>
      </dgm:t>
    </dgm:pt>
    <dgm:pt modelId="{5C6F84C3-523D-4AFC-B9B0-E6ED49667CF8}" type="parTrans" cxnId="{A8A5BA0A-3481-4E2C-86A6-407206AC1CD4}">
      <dgm:prSet/>
      <dgm:spPr/>
      <dgm:t>
        <a:bodyPr/>
        <a:lstStyle/>
        <a:p>
          <a:endParaRPr lang="es-ES"/>
        </a:p>
      </dgm:t>
    </dgm:pt>
    <dgm:pt modelId="{4C971A09-15C2-4BD9-8E8F-09D920EEDF43}" type="sibTrans" cxnId="{A8A5BA0A-3481-4E2C-86A6-407206AC1CD4}">
      <dgm:prSet/>
      <dgm:spPr/>
      <dgm:t>
        <a:bodyPr/>
        <a:lstStyle/>
        <a:p>
          <a:endParaRPr lang="es-ES"/>
        </a:p>
      </dgm:t>
    </dgm:pt>
    <dgm:pt modelId="{C8446025-97BD-435C-8F1E-566D7DF04C9C}">
      <dgm:prSet phldrT="[Texto]" custT="1"/>
      <dgm:spPr/>
      <dgm:t>
        <a:bodyPr/>
        <a:lstStyle/>
        <a:p>
          <a:r>
            <a:rPr lang="es-ES" sz="2400" dirty="0" smtClean="0"/>
            <a:t>ARGP = 3,30 %</a:t>
          </a:r>
          <a:endParaRPr lang="es-ES" sz="2400" dirty="0"/>
        </a:p>
      </dgm:t>
    </dgm:pt>
    <dgm:pt modelId="{A7F17C04-66A7-4692-B046-B3368C9E5DE3}" type="parTrans" cxnId="{B66C6F79-E2B1-4A81-9662-43B4484F5742}">
      <dgm:prSet/>
      <dgm:spPr/>
      <dgm:t>
        <a:bodyPr/>
        <a:lstStyle/>
        <a:p>
          <a:endParaRPr lang="es-ES"/>
        </a:p>
      </dgm:t>
    </dgm:pt>
    <dgm:pt modelId="{E2B79020-47D0-44CC-A59D-E4DA9B9CA21F}" type="sibTrans" cxnId="{B66C6F79-E2B1-4A81-9662-43B4484F5742}">
      <dgm:prSet/>
      <dgm:spPr/>
      <dgm:t>
        <a:bodyPr/>
        <a:lstStyle/>
        <a:p>
          <a:endParaRPr lang="es-ES"/>
        </a:p>
      </dgm:t>
    </dgm:pt>
    <dgm:pt modelId="{9C64C1BB-C890-41AE-9C5A-C123C9E2DFC7}">
      <dgm:prSet phldrT="[Texto]" custT="1"/>
      <dgm:spPr/>
      <dgm:t>
        <a:bodyPr/>
        <a:lstStyle/>
        <a:p>
          <a:r>
            <a:rPr lang="es-ES" sz="2400" dirty="0" smtClean="0"/>
            <a:t>Tucumán</a:t>
          </a:r>
          <a:endParaRPr lang="es-ES" sz="2400" dirty="0"/>
        </a:p>
      </dgm:t>
    </dgm:pt>
    <dgm:pt modelId="{F575860E-11CC-4DB3-8E07-068ADC27E868}" type="parTrans" cxnId="{3A8AAD9E-A9BB-43EF-8E4C-7EFD9CEA3DB0}">
      <dgm:prSet/>
      <dgm:spPr/>
      <dgm:t>
        <a:bodyPr/>
        <a:lstStyle/>
        <a:p>
          <a:endParaRPr lang="es-ES"/>
        </a:p>
      </dgm:t>
    </dgm:pt>
    <dgm:pt modelId="{5EC2FF73-1AF0-4B11-82E7-E338AF04FD65}" type="sibTrans" cxnId="{3A8AAD9E-A9BB-43EF-8E4C-7EFD9CEA3DB0}">
      <dgm:prSet/>
      <dgm:spPr/>
      <dgm:t>
        <a:bodyPr/>
        <a:lstStyle/>
        <a:p>
          <a:endParaRPr lang="es-ES"/>
        </a:p>
      </dgm:t>
    </dgm:pt>
    <dgm:pt modelId="{7894A391-F394-4266-91FC-6529ADF017F0}">
      <dgm:prSet phldrT="[Texto]" custT="1"/>
      <dgm:spPr/>
      <dgm:t>
        <a:bodyPr/>
        <a:lstStyle/>
        <a:p>
          <a:r>
            <a:rPr lang="es-ES" sz="2400" dirty="0" smtClean="0"/>
            <a:t>453 msnm</a:t>
          </a:r>
          <a:endParaRPr lang="es-ES" sz="2400" dirty="0"/>
        </a:p>
      </dgm:t>
    </dgm:pt>
    <dgm:pt modelId="{8193411D-D27C-47BF-9BBC-80954E81F43B}" type="parTrans" cxnId="{1843708B-FFF9-49AE-89B8-5C9A46236F01}">
      <dgm:prSet/>
      <dgm:spPr/>
      <dgm:t>
        <a:bodyPr/>
        <a:lstStyle/>
        <a:p>
          <a:endParaRPr lang="es-ES"/>
        </a:p>
      </dgm:t>
    </dgm:pt>
    <dgm:pt modelId="{9C481004-7741-4F1D-8845-43B93D253B76}" type="sibTrans" cxnId="{1843708B-FFF9-49AE-89B8-5C9A46236F01}">
      <dgm:prSet/>
      <dgm:spPr/>
      <dgm:t>
        <a:bodyPr/>
        <a:lstStyle/>
        <a:p>
          <a:endParaRPr lang="es-ES"/>
        </a:p>
      </dgm:t>
    </dgm:pt>
    <dgm:pt modelId="{86CF70FF-B861-49D6-BAFA-AB562C369DD0}">
      <dgm:prSet phldrT="[Texto]" custT="1"/>
      <dgm:spPr/>
      <dgm:t>
        <a:bodyPr/>
        <a:lstStyle/>
        <a:p>
          <a:r>
            <a:rPr lang="es-ES" sz="2400" dirty="0" smtClean="0"/>
            <a:t>ARPG = 7,26%</a:t>
          </a:r>
          <a:endParaRPr lang="es-ES" sz="2400" dirty="0"/>
        </a:p>
      </dgm:t>
    </dgm:pt>
    <dgm:pt modelId="{113C6211-AD11-47DB-8486-14D6CFDC38E9}" type="parTrans" cxnId="{8B280390-8E3F-46F8-BAAF-7D526DBD8D91}">
      <dgm:prSet/>
      <dgm:spPr/>
      <dgm:t>
        <a:bodyPr/>
        <a:lstStyle/>
        <a:p>
          <a:endParaRPr lang="es-ES"/>
        </a:p>
      </dgm:t>
    </dgm:pt>
    <dgm:pt modelId="{6F7DD664-2F5A-4631-A139-002DBD9A8B44}" type="sibTrans" cxnId="{8B280390-8E3F-46F8-BAAF-7D526DBD8D91}">
      <dgm:prSet/>
      <dgm:spPr/>
      <dgm:t>
        <a:bodyPr/>
        <a:lstStyle/>
        <a:p>
          <a:endParaRPr lang="es-ES"/>
        </a:p>
      </dgm:t>
    </dgm:pt>
    <dgm:pt modelId="{260A9129-BC80-4A5A-A69B-0478C1A73898}">
      <dgm:prSet phldrT="[Texto]" custT="1"/>
      <dgm:spPr/>
      <dgm:t>
        <a:bodyPr/>
        <a:lstStyle/>
        <a:p>
          <a:r>
            <a:rPr lang="es-ES" sz="2400" dirty="0" smtClean="0"/>
            <a:t>ARGP-v2 = 2,60%</a:t>
          </a:r>
          <a:endParaRPr lang="es-ES" sz="2400" dirty="0"/>
        </a:p>
      </dgm:t>
    </dgm:pt>
    <dgm:pt modelId="{5B916221-C6EA-47DF-8329-BC7CC5956409}" type="parTrans" cxnId="{3FDCE595-C8DE-4963-8D2C-A5F63F3C21D1}">
      <dgm:prSet/>
      <dgm:spPr/>
      <dgm:t>
        <a:bodyPr/>
        <a:lstStyle/>
        <a:p>
          <a:endParaRPr lang="es-ES"/>
        </a:p>
      </dgm:t>
    </dgm:pt>
    <dgm:pt modelId="{DE80E9C8-1167-46D2-AB4E-9D06DECEC364}" type="sibTrans" cxnId="{3FDCE595-C8DE-4963-8D2C-A5F63F3C21D1}">
      <dgm:prSet/>
      <dgm:spPr/>
      <dgm:t>
        <a:bodyPr/>
        <a:lstStyle/>
        <a:p>
          <a:endParaRPr lang="es-ES"/>
        </a:p>
      </dgm:t>
    </dgm:pt>
    <dgm:pt modelId="{60E60DC1-9AD5-4A2D-8B7C-12EE522D3CE2}">
      <dgm:prSet phldrT="[Texto]" custT="1"/>
      <dgm:spPr/>
      <dgm:t>
        <a:bodyPr/>
        <a:lstStyle/>
        <a:p>
          <a:r>
            <a:rPr lang="es-ES" sz="2400" dirty="0" smtClean="0"/>
            <a:t>ARGP-v2 = 2,88 %</a:t>
          </a:r>
          <a:endParaRPr lang="es-ES" sz="2400" dirty="0"/>
        </a:p>
      </dgm:t>
    </dgm:pt>
    <dgm:pt modelId="{DA955BBE-F202-4B37-8ACB-72BB9EECD957}" type="parTrans" cxnId="{02C195BF-3ED9-4E92-843C-14D966FD0C72}">
      <dgm:prSet/>
      <dgm:spPr/>
      <dgm:t>
        <a:bodyPr/>
        <a:lstStyle/>
        <a:p>
          <a:endParaRPr lang="es-ES"/>
        </a:p>
      </dgm:t>
    </dgm:pt>
    <dgm:pt modelId="{319A95E9-0F41-4C41-90B1-99A7CC289941}" type="sibTrans" cxnId="{02C195BF-3ED9-4E92-843C-14D966FD0C72}">
      <dgm:prSet/>
      <dgm:spPr/>
      <dgm:t>
        <a:bodyPr/>
        <a:lstStyle/>
        <a:p>
          <a:endParaRPr lang="es-ES"/>
        </a:p>
      </dgm:t>
    </dgm:pt>
    <dgm:pt modelId="{1143ED3A-D212-48AF-96D7-5578BB2B636C}">
      <dgm:prSet phldrT="[Texto]" custT="1"/>
      <dgm:spPr/>
      <dgm:t>
        <a:bodyPr/>
        <a:lstStyle/>
        <a:p>
          <a:r>
            <a:rPr lang="es-ES" sz="2400" dirty="0" smtClean="0"/>
            <a:t>ARGP-v2 = 2,38%</a:t>
          </a:r>
          <a:endParaRPr lang="es-ES" sz="2400" dirty="0"/>
        </a:p>
      </dgm:t>
    </dgm:pt>
    <dgm:pt modelId="{1D2C1F9D-7CCD-467D-8393-ABC4CB3FDD0A}" type="parTrans" cxnId="{739E7607-B3A5-42AF-8876-ECBB7B13C675}">
      <dgm:prSet/>
      <dgm:spPr/>
      <dgm:t>
        <a:bodyPr/>
        <a:lstStyle/>
        <a:p>
          <a:endParaRPr lang="es-ES"/>
        </a:p>
      </dgm:t>
    </dgm:pt>
    <dgm:pt modelId="{79E06B5E-E218-4DA4-B70C-0000011C4874}" type="sibTrans" cxnId="{739E7607-B3A5-42AF-8876-ECBB7B13C675}">
      <dgm:prSet/>
      <dgm:spPr/>
      <dgm:t>
        <a:bodyPr/>
        <a:lstStyle/>
        <a:p>
          <a:endParaRPr lang="es-ES"/>
        </a:p>
      </dgm:t>
    </dgm:pt>
    <dgm:pt modelId="{EFF86368-2402-4878-8D4A-8D60A5AB0832}" type="pres">
      <dgm:prSet presAssocID="{AAFBF860-A6E5-4C53-9377-8839835F8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0DD3014-725A-4460-9D9B-3ED376FCFD91}" type="pres">
      <dgm:prSet presAssocID="{7400847E-6E2B-4723-9F7C-C4FBA6D4CCF2}" presName="composite" presStyleCnt="0"/>
      <dgm:spPr/>
    </dgm:pt>
    <dgm:pt modelId="{59248F87-D14D-478E-9368-CC9920BA8E5A}" type="pres">
      <dgm:prSet presAssocID="{7400847E-6E2B-4723-9F7C-C4FBA6D4CC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B88D9D-3288-40F9-A782-CE14592F908B}" type="pres">
      <dgm:prSet presAssocID="{7400847E-6E2B-4723-9F7C-C4FBA6D4CCF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A7E29C-45DC-4FF9-A8BB-F9562120D952}" type="pres">
      <dgm:prSet presAssocID="{589500E9-EE47-4B61-AD89-8C5F57CA9625}" presName="space" presStyleCnt="0"/>
      <dgm:spPr/>
    </dgm:pt>
    <dgm:pt modelId="{9E275B72-ECC3-4CC3-90E4-8FBA815D557E}" type="pres">
      <dgm:prSet presAssocID="{01567DED-A51A-4CF4-9163-85F251447B45}" presName="composite" presStyleCnt="0"/>
      <dgm:spPr/>
    </dgm:pt>
    <dgm:pt modelId="{3069F1B0-D943-49E7-A91E-0AE8CAA8EFD3}" type="pres">
      <dgm:prSet presAssocID="{01567DED-A51A-4CF4-9163-85F251447B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FA4BE7-1732-4B93-99B5-DD1F6BEB3CB3}" type="pres">
      <dgm:prSet presAssocID="{01567DED-A51A-4CF4-9163-85F251447B4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BC1051-9297-4415-A874-868F620537CB}" type="pres">
      <dgm:prSet presAssocID="{82E09392-FAE1-4DE1-960C-3C7EA56CF146}" presName="space" presStyleCnt="0"/>
      <dgm:spPr/>
    </dgm:pt>
    <dgm:pt modelId="{B01BAAB4-A76D-420F-8B46-0DCEAA6E401A}" type="pres">
      <dgm:prSet presAssocID="{9C64C1BB-C890-41AE-9C5A-C123C9E2DFC7}" presName="composite" presStyleCnt="0"/>
      <dgm:spPr/>
    </dgm:pt>
    <dgm:pt modelId="{1614BA55-32AC-42BA-9220-FCB0E236787A}" type="pres">
      <dgm:prSet presAssocID="{9C64C1BB-C890-41AE-9C5A-C123C9E2DF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C0EC3B-B099-40C5-8FE1-75E1BCBC0DC0}" type="pres">
      <dgm:prSet presAssocID="{9C64C1BB-C890-41AE-9C5A-C123C9E2DFC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D4009A-F2EF-4BDB-9182-1F9604C52153}" type="presOf" srcId="{01567DED-A51A-4CF4-9163-85F251447B45}" destId="{3069F1B0-D943-49E7-A91E-0AE8CAA8EFD3}" srcOrd="0" destOrd="0" presId="urn:microsoft.com/office/officeart/2005/8/layout/hList1"/>
    <dgm:cxn modelId="{8B280390-8E3F-46F8-BAAF-7D526DBD8D91}" srcId="{9C64C1BB-C890-41AE-9C5A-C123C9E2DFC7}" destId="{86CF70FF-B861-49D6-BAFA-AB562C369DD0}" srcOrd="1" destOrd="0" parTransId="{113C6211-AD11-47DB-8486-14D6CFDC38E9}" sibTransId="{6F7DD664-2F5A-4631-A139-002DBD9A8B44}"/>
    <dgm:cxn modelId="{02C195BF-3ED9-4E92-843C-14D966FD0C72}" srcId="{01567DED-A51A-4CF4-9163-85F251447B45}" destId="{60E60DC1-9AD5-4A2D-8B7C-12EE522D3CE2}" srcOrd="2" destOrd="0" parTransId="{DA955BBE-F202-4B37-8ACB-72BB9EECD957}" sibTransId="{319A95E9-0F41-4C41-90B1-99A7CC289941}"/>
    <dgm:cxn modelId="{07F0BA4B-9888-4F8B-94D3-BFFCE98238D6}" srcId="{AAFBF860-A6E5-4C53-9377-8839835F87E8}" destId="{7400847E-6E2B-4723-9F7C-C4FBA6D4CCF2}" srcOrd="0" destOrd="0" parTransId="{FC6A4FCF-8DE2-4208-859C-1D376E40ED1C}" sibTransId="{589500E9-EE47-4B61-AD89-8C5F57CA9625}"/>
    <dgm:cxn modelId="{B30D5690-37BB-4D68-B44A-D3C8E7834243}" type="presOf" srcId="{86CF70FF-B861-49D6-BAFA-AB562C369DD0}" destId="{43C0EC3B-B099-40C5-8FE1-75E1BCBC0DC0}" srcOrd="0" destOrd="1" presId="urn:microsoft.com/office/officeart/2005/8/layout/hList1"/>
    <dgm:cxn modelId="{C283C86D-E1CB-4715-91B7-146524316B5A}" type="presOf" srcId="{1143ED3A-D212-48AF-96D7-5578BB2B636C}" destId="{43C0EC3B-B099-40C5-8FE1-75E1BCBC0DC0}" srcOrd="0" destOrd="2" presId="urn:microsoft.com/office/officeart/2005/8/layout/hList1"/>
    <dgm:cxn modelId="{23324613-D65A-4E28-A079-638BA28075A7}" srcId="{7400847E-6E2B-4723-9F7C-C4FBA6D4CCF2}" destId="{CBB2FD7E-7C08-48F1-933B-B61396C3B108}" srcOrd="1" destOrd="0" parTransId="{25C7DDA2-C7D6-4AC8-86FC-0D1B1C21C66E}" sibTransId="{C0BA47EA-1C74-42F4-86EB-E56521C0B7D9}"/>
    <dgm:cxn modelId="{CD5ABBCF-4022-4A32-B596-8FFCBF18E0C5}" srcId="{7400847E-6E2B-4723-9F7C-C4FBA6D4CCF2}" destId="{4C8B470A-CFD2-441C-A3C2-44EA24F11539}" srcOrd="0" destOrd="0" parTransId="{B2CE4214-DF3A-4D51-8FB1-0AE74730A095}" sibTransId="{0E36FCBA-DCD6-47E7-8A80-742D6E98FA2F}"/>
    <dgm:cxn modelId="{B4FA4073-264A-4EA0-A159-7AA2E98BCE20}" type="presOf" srcId="{CBB2FD7E-7C08-48F1-933B-B61396C3B108}" destId="{9FB88D9D-3288-40F9-A782-CE14592F908B}" srcOrd="0" destOrd="1" presId="urn:microsoft.com/office/officeart/2005/8/layout/hList1"/>
    <dgm:cxn modelId="{01E92CDA-EE95-479C-A118-00E82158EC65}" type="presOf" srcId="{260A9129-BC80-4A5A-A69B-0478C1A73898}" destId="{9FB88D9D-3288-40F9-A782-CE14592F908B}" srcOrd="0" destOrd="2" presId="urn:microsoft.com/office/officeart/2005/8/layout/hList1"/>
    <dgm:cxn modelId="{B31B5103-0FF5-4AF6-B174-721944E86B3F}" type="presOf" srcId="{4C8B470A-CFD2-441C-A3C2-44EA24F11539}" destId="{9FB88D9D-3288-40F9-A782-CE14592F908B}" srcOrd="0" destOrd="0" presId="urn:microsoft.com/office/officeart/2005/8/layout/hList1"/>
    <dgm:cxn modelId="{A033314E-3CB9-4509-9486-CA5473339C7C}" srcId="{AAFBF860-A6E5-4C53-9377-8839835F87E8}" destId="{01567DED-A51A-4CF4-9163-85F251447B45}" srcOrd="1" destOrd="0" parTransId="{DC24899A-22B2-4E20-875C-DDB482F49842}" sibTransId="{82E09392-FAE1-4DE1-960C-3C7EA56CF146}"/>
    <dgm:cxn modelId="{3FDCE595-C8DE-4963-8D2C-A5F63F3C21D1}" srcId="{7400847E-6E2B-4723-9F7C-C4FBA6D4CCF2}" destId="{260A9129-BC80-4A5A-A69B-0478C1A73898}" srcOrd="2" destOrd="0" parTransId="{5B916221-C6EA-47DF-8329-BC7CC5956409}" sibTransId="{DE80E9C8-1167-46D2-AB4E-9D06DECEC364}"/>
    <dgm:cxn modelId="{E196D10C-7DBD-4BEE-8FB1-8092F8F2C338}" type="presOf" srcId="{9248F6DC-8462-4A88-ACAB-9ECDBAD8C602}" destId="{A1FA4BE7-1732-4B93-99B5-DD1F6BEB3CB3}" srcOrd="0" destOrd="0" presId="urn:microsoft.com/office/officeart/2005/8/layout/hList1"/>
    <dgm:cxn modelId="{A8A5BA0A-3481-4E2C-86A6-407206AC1CD4}" srcId="{01567DED-A51A-4CF4-9163-85F251447B45}" destId="{9248F6DC-8462-4A88-ACAB-9ECDBAD8C602}" srcOrd="0" destOrd="0" parTransId="{5C6F84C3-523D-4AFC-B9B0-E6ED49667CF8}" sibTransId="{4C971A09-15C2-4BD9-8E8F-09D920EEDF43}"/>
    <dgm:cxn modelId="{3A8AAD9E-A9BB-43EF-8E4C-7EFD9CEA3DB0}" srcId="{AAFBF860-A6E5-4C53-9377-8839835F87E8}" destId="{9C64C1BB-C890-41AE-9C5A-C123C9E2DFC7}" srcOrd="2" destOrd="0" parTransId="{F575860E-11CC-4DB3-8E07-068ADC27E868}" sibTransId="{5EC2FF73-1AF0-4B11-82E7-E338AF04FD65}"/>
    <dgm:cxn modelId="{D89CCA77-832A-476D-88B8-7B38FFDFD451}" type="presOf" srcId="{60E60DC1-9AD5-4A2D-8B7C-12EE522D3CE2}" destId="{A1FA4BE7-1732-4B93-99B5-DD1F6BEB3CB3}" srcOrd="0" destOrd="2" presId="urn:microsoft.com/office/officeart/2005/8/layout/hList1"/>
    <dgm:cxn modelId="{1843708B-FFF9-49AE-89B8-5C9A46236F01}" srcId="{9C64C1BB-C890-41AE-9C5A-C123C9E2DFC7}" destId="{7894A391-F394-4266-91FC-6529ADF017F0}" srcOrd="0" destOrd="0" parTransId="{8193411D-D27C-47BF-9BBC-80954E81F43B}" sibTransId="{9C481004-7741-4F1D-8845-43B93D253B76}"/>
    <dgm:cxn modelId="{B66C6F79-E2B1-4A81-9662-43B4484F5742}" srcId="{01567DED-A51A-4CF4-9163-85F251447B45}" destId="{C8446025-97BD-435C-8F1E-566D7DF04C9C}" srcOrd="1" destOrd="0" parTransId="{A7F17C04-66A7-4692-B046-B3368C9E5DE3}" sibTransId="{E2B79020-47D0-44CC-A59D-E4DA9B9CA21F}"/>
    <dgm:cxn modelId="{7BD963DD-EC51-430C-BA0A-E0B1BDE0256C}" type="presOf" srcId="{AAFBF860-A6E5-4C53-9377-8839835F87E8}" destId="{EFF86368-2402-4878-8D4A-8D60A5AB0832}" srcOrd="0" destOrd="0" presId="urn:microsoft.com/office/officeart/2005/8/layout/hList1"/>
    <dgm:cxn modelId="{4AC58F80-169C-474A-8EA1-C0CD242F4BF5}" type="presOf" srcId="{7400847E-6E2B-4723-9F7C-C4FBA6D4CCF2}" destId="{59248F87-D14D-478E-9368-CC9920BA8E5A}" srcOrd="0" destOrd="0" presId="urn:microsoft.com/office/officeart/2005/8/layout/hList1"/>
    <dgm:cxn modelId="{18066598-0A9D-49BB-9B9E-4654506E6459}" type="presOf" srcId="{C8446025-97BD-435C-8F1E-566D7DF04C9C}" destId="{A1FA4BE7-1732-4B93-99B5-DD1F6BEB3CB3}" srcOrd="0" destOrd="1" presId="urn:microsoft.com/office/officeart/2005/8/layout/hList1"/>
    <dgm:cxn modelId="{84076369-6010-4E77-A133-73161445D48F}" type="presOf" srcId="{7894A391-F394-4266-91FC-6529ADF017F0}" destId="{43C0EC3B-B099-40C5-8FE1-75E1BCBC0DC0}" srcOrd="0" destOrd="0" presId="urn:microsoft.com/office/officeart/2005/8/layout/hList1"/>
    <dgm:cxn modelId="{739E7607-B3A5-42AF-8876-ECBB7B13C675}" srcId="{9C64C1BB-C890-41AE-9C5A-C123C9E2DFC7}" destId="{1143ED3A-D212-48AF-96D7-5578BB2B636C}" srcOrd="2" destOrd="0" parTransId="{1D2C1F9D-7CCD-467D-8393-ABC4CB3FDD0A}" sibTransId="{79E06B5E-E218-4DA4-B70C-0000011C4874}"/>
    <dgm:cxn modelId="{2D4A7904-20F3-44B2-A7B0-288C0BE88648}" type="presOf" srcId="{9C64C1BB-C890-41AE-9C5A-C123C9E2DFC7}" destId="{1614BA55-32AC-42BA-9220-FCB0E236787A}" srcOrd="0" destOrd="0" presId="urn:microsoft.com/office/officeart/2005/8/layout/hList1"/>
    <dgm:cxn modelId="{C4B53482-0A4A-47CF-AEBC-AE5C2B0207D4}" type="presParOf" srcId="{EFF86368-2402-4878-8D4A-8D60A5AB0832}" destId="{C0DD3014-725A-4460-9D9B-3ED376FCFD91}" srcOrd="0" destOrd="0" presId="urn:microsoft.com/office/officeart/2005/8/layout/hList1"/>
    <dgm:cxn modelId="{D29C6CA2-AC4A-44F2-A0E8-9C3569A4E4C4}" type="presParOf" srcId="{C0DD3014-725A-4460-9D9B-3ED376FCFD91}" destId="{59248F87-D14D-478E-9368-CC9920BA8E5A}" srcOrd="0" destOrd="0" presId="urn:microsoft.com/office/officeart/2005/8/layout/hList1"/>
    <dgm:cxn modelId="{ECB944A2-CBFC-430E-9990-8ED1E13A031E}" type="presParOf" srcId="{C0DD3014-725A-4460-9D9B-3ED376FCFD91}" destId="{9FB88D9D-3288-40F9-A782-CE14592F908B}" srcOrd="1" destOrd="0" presId="urn:microsoft.com/office/officeart/2005/8/layout/hList1"/>
    <dgm:cxn modelId="{0079EF15-7B3B-4EC5-81EA-8A6405A2E802}" type="presParOf" srcId="{EFF86368-2402-4878-8D4A-8D60A5AB0832}" destId="{46A7E29C-45DC-4FF9-A8BB-F9562120D952}" srcOrd="1" destOrd="0" presId="urn:microsoft.com/office/officeart/2005/8/layout/hList1"/>
    <dgm:cxn modelId="{3246DA94-6064-4ADE-BACC-87E17D1CDC72}" type="presParOf" srcId="{EFF86368-2402-4878-8D4A-8D60A5AB0832}" destId="{9E275B72-ECC3-4CC3-90E4-8FBA815D557E}" srcOrd="2" destOrd="0" presId="urn:microsoft.com/office/officeart/2005/8/layout/hList1"/>
    <dgm:cxn modelId="{F8972A02-E40F-4046-9CB0-57C0D038B335}" type="presParOf" srcId="{9E275B72-ECC3-4CC3-90E4-8FBA815D557E}" destId="{3069F1B0-D943-49E7-A91E-0AE8CAA8EFD3}" srcOrd="0" destOrd="0" presId="urn:microsoft.com/office/officeart/2005/8/layout/hList1"/>
    <dgm:cxn modelId="{B30F51AC-3622-4844-8E17-C02CD5B20567}" type="presParOf" srcId="{9E275B72-ECC3-4CC3-90E4-8FBA815D557E}" destId="{A1FA4BE7-1732-4B93-99B5-DD1F6BEB3CB3}" srcOrd="1" destOrd="0" presId="urn:microsoft.com/office/officeart/2005/8/layout/hList1"/>
    <dgm:cxn modelId="{2996915E-CE29-4353-871B-52712FFF37F5}" type="presParOf" srcId="{EFF86368-2402-4878-8D4A-8D60A5AB0832}" destId="{F3BC1051-9297-4415-A874-868F620537CB}" srcOrd="3" destOrd="0" presId="urn:microsoft.com/office/officeart/2005/8/layout/hList1"/>
    <dgm:cxn modelId="{32BCFE75-9137-4237-90B8-6D09F729EEFF}" type="presParOf" srcId="{EFF86368-2402-4878-8D4A-8D60A5AB0832}" destId="{B01BAAB4-A76D-420F-8B46-0DCEAA6E401A}" srcOrd="4" destOrd="0" presId="urn:microsoft.com/office/officeart/2005/8/layout/hList1"/>
    <dgm:cxn modelId="{A400F639-FC6B-48FE-AE2C-A9214D2F7F9A}" type="presParOf" srcId="{B01BAAB4-A76D-420F-8B46-0DCEAA6E401A}" destId="{1614BA55-32AC-42BA-9220-FCB0E236787A}" srcOrd="0" destOrd="0" presId="urn:microsoft.com/office/officeart/2005/8/layout/hList1"/>
    <dgm:cxn modelId="{059B4421-E594-40A9-B863-5BF44546CEF0}" type="presParOf" srcId="{B01BAAB4-A76D-420F-8B46-0DCEAA6E401A}" destId="{43C0EC3B-B099-40C5-8FE1-75E1BCBC0D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D3349-4363-41EA-A93D-31887C2084A1}">
      <dsp:nvSpPr>
        <dsp:cNvPr id="0" name=""/>
        <dsp:cNvSpPr/>
      </dsp:nvSpPr>
      <dsp:spPr>
        <a:xfrm>
          <a:off x="0" y="0"/>
          <a:ext cx="1499443" cy="2604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N=2</a:t>
          </a:r>
          <a:endParaRPr lang="es-ES" sz="3700" kern="1200" dirty="0"/>
        </a:p>
      </dsp:txBody>
      <dsp:txXfrm>
        <a:off x="0" y="0"/>
        <a:ext cx="1499443" cy="781396"/>
      </dsp:txXfrm>
    </dsp:sp>
    <dsp:sp modelId="{4E490958-AECB-46B5-A418-85EC0F555670}">
      <dsp:nvSpPr>
        <dsp:cNvPr id="0" name=""/>
        <dsp:cNvSpPr/>
      </dsp:nvSpPr>
      <dsp:spPr>
        <a:xfrm>
          <a:off x="150521" y="781619"/>
          <a:ext cx="1199554" cy="511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-1.24523e-08</a:t>
          </a:r>
          <a:endParaRPr lang="es-ES" sz="1400" kern="1200" dirty="0"/>
        </a:p>
      </dsp:txBody>
      <dsp:txXfrm>
        <a:off x="165508" y="796606"/>
        <a:ext cx="1169580" cy="481736"/>
      </dsp:txXfrm>
    </dsp:sp>
    <dsp:sp modelId="{B0F89C0D-6248-43D7-AB16-91674333ACF1}">
      <dsp:nvSpPr>
        <dsp:cNvPr id="0" name=""/>
        <dsp:cNvSpPr/>
      </dsp:nvSpPr>
      <dsp:spPr>
        <a:xfrm>
          <a:off x="150521" y="1372054"/>
          <a:ext cx="1199554" cy="511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0,00007</a:t>
          </a:r>
          <a:endParaRPr lang="es-ES" sz="1400" kern="1200" dirty="0"/>
        </a:p>
      </dsp:txBody>
      <dsp:txXfrm>
        <a:off x="165508" y="1387041"/>
        <a:ext cx="1169580" cy="481736"/>
      </dsp:txXfrm>
    </dsp:sp>
    <dsp:sp modelId="{6C6B020B-0F7A-4922-ABE1-228C1FFA7036}">
      <dsp:nvSpPr>
        <dsp:cNvPr id="0" name=""/>
        <dsp:cNvSpPr/>
      </dsp:nvSpPr>
      <dsp:spPr>
        <a:xfrm>
          <a:off x="150521" y="1962489"/>
          <a:ext cx="1199554" cy="511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0.725</a:t>
          </a:r>
          <a:endParaRPr lang="es-ES" sz="1400" kern="1200" dirty="0"/>
        </a:p>
      </dsp:txBody>
      <dsp:txXfrm>
        <a:off x="165508" y="1977476"/>
        <a:ext cx="1169580" cy="481736"/>
      </dsp:txXfrm>
    </dsp:sp>
    <dsp:sp modelId="{484E7505-CC73-4D21-8BFC-225C32BB3F9D}">
      <dsp:nvSpPr>
        <dsp:cNvPr id="0" name=""/>
        <dsp:cNvSpPr/>
      </dsp:nvSpPr>
      <dsp:spPr>
        <a:xfrm>
          <a:off x="1612478" y="0"/>
          <a:ext cx="1499443" cy="2604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N=3</a:t>
          </a:r>
          <a:endParaRPr lang="es-ES" sz="3700" kern="1200" dirty="0"/>
        </a:p>
      </dsp:txBody>
      <dsp:txXfrm>
        <a:off x="1612478" y="0"/>
        <a:ext cx="1499443" cy="781396"/>
      </dsp:txXfrm>
    </dsp:sp>
    <dsp:sp modelId="{1BC78F7E-173B-48E1-9CD3-D00768D0EE03}">
      <dsp:nvSpPr>
        <dsp:cNvPr id="0" name=""/>
        <dsp:cNvSpPr/>
      </dsp:nvSpPr>
      <dsp:spPr>
        <a:xfrm>
          <a:off x="1762422" y="781460"/>
          <a:ext cx="1199554" cy="37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2.57078e-11</a:t>
          </a:r>
          <a:endParaRPr lang="es-ES" sz="1400" kern="1200" dirty="0"/>
        </a:p>
      </dsp:txBody>
      <dsp:txXfrm>
        <a:off x="1773535" y="792573"/>
        <a:ext cx="1177328" cy="357216"/>
      </dsp:txXfrm>
    </dsp:sp>
    <dsp:sp modelId="{30854EE9-A38A-4C25-B8E2-4218CD74A3C5}">
      <dsp:nvSpPr>
        <dsp:cNvPr id="0" name=""/>
        <dsp:cNvSpPr/>
      </dsp:nvSpPr>
      <dsp:spPr>
        <a:xfrm>
          <a:off x="1762422" y="1219278"/>
          <a:ext cx="1199554" cy="37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-1.45863e-07</a:t>
          </a:r>
          <a:endParaRPr lang="es-ES" sz="1400" kern="1200" dirty="0"/>
        </a:p>
      </dsp:txBody>
      <dsp:txXfrm>
        <a:off x="1773535" y="1230391"/>
        <a:ext cx="1177328" cy="357216"/>
      </dsp:txXfrm>
    </dsp:sp>
    <dsp:sp modelId="{D21A172D-EE36-4090-9910-CCE05F952821}">
      <dsp:nvSpPr>
        <dsp:cNvPr id="0" name=""/>
        <dsp:cNvSpPr/>
      </dsp:nvSpPr>
      <dsp:spPr>
        <a:xfrm>
          <a:off x="1762422" y="1657097"/>
          <a:ext cx="1199554" cy="37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0.000241661</a:t>
          </a:r>
          <a:endParaRPr lang="es-ES" sz="1400" kern="1200" dirty="0"/>
        </a:p>
      </dsp:txBody>
      <dsp:txXfrm>
        <a:off x="1773535" y="1668210"/>
        <a:ext cx="1177328" cy="357216"/>
      </dsp:txXfrm>
    </dsp:sp>
    <dsp:sp modelId="{8EA74F87-F571-48F7-9435-8989E2CCCDE2}">
      <dsp:nvSpPr>
        <dsp:cNvPr id="0" name=""/>
        <dsp:cNvSpPr/>
      </dsp:nvSpPr>
      <dsp:spPr>
        <a:xfrm>
          <a:off x="1762422" y="2094915"/>
          <a:ext cx="1199554" cy="379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0.706607</a:t>
          </a:r>
          <a:endParaRPr lang="es-ES" sz="1400" kern="1200" dirty="0"/>
        </a:p>
      </dsp:txBody>
      <dsp:txXfrm>
        <a:off x="1773535" y="2106028"/>
        <a:ext cx="1177328" cy="357216"/>
      </dsp:txXfrm>
    </dsp:sp>
    <dsp:sp modelId="{F78CECF2-ACAC-4E03-827A-F9398762FAE4}">
      <dsp:nvSpPr>
        <dsp:cNvPr id="0" name=""/>
        <dsp:cNvSpPr/>
      </dsp:nvSpPr>
      <dsp:spPr>
        <a:xfrm>
          <a:off x="3224379" y="0"/>
          <a:ext cx="1499443" cy="2604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N=4</a:t>
          </a:r>
        </a:p>
      </dsp:txBody>
      <dsp:txXfrm>
        <a:off x="3224379" y="0"/>
        <a:ext cx="1499443" cy="781396"/>
      </dsp:txXfrm>
    </dsp:sp>
    <dsp:sp modelId="{CA7B76DA-D710-45EF-BEE8-A7E507609556}">
      <dsp:nvSpPr>
        <dsp:cNvPr id="0" name=""/>
        <dsp:cNvSpPr/>
      </dsp:nvSpPr>
      <dsp:spPr>
        <a:xfrm>
          <a:off x="3374324" y="781889"/>
          <a:ext cx="1199554" cy="30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-2.57755e-14</a:t>
          </a:r>
          <a:endParaRPr lang="es-ES" sz="1400" kern="1200" dirty="0"/>
        </a:p>
      </dsp:txBody>
      <dsp:txXfrm>
        <a:off x="3383149" y="790714"/>
        <a:ext cx="1181904" cy="283672"/>
      </dsp:txXfrm>
    </dsp:sp>
    <dsp:sp modelId="{29713E4C-EB78-4E0C-A2C4-E79725749303}">
      <dsp:nvSpPr>
        <dsp:cNvPr id="0" name=""/>
        <dsp:cNvSpPr/>
      </dsp:nvSpPr>
      <dsp:spPr>
        <a:xfrm>
          <a:off x="3374324" y="1129568"/>
          <a:ext cx="1199554" cy="30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2.08741e-10</a:t>
          </a:r>
          <a:endParaRPr lang="es-ES" sz="1400" kern="1200" dirty="0"/>
        </a:p>
      </dsp:txBody>
      <dsp:txXfrm>
        <a:off x="3383149" y="1138393"/>
        <a:ext cx="1181904" cy="283672"/>
      </dsp:txXfrm>
    </dsp:sp>
    <dsp:sp modelId="{F9E6D4A0-0E57-4525-973D-1C19B40B9C64}">
      <dsp:nvSpPr>
        <dsp:cNvPr id="0" name=""/>
        <dsp:cNvSpPr/>
      </dsp:nvSpPr>
      <dsp:spPr>
        <a:xfrm>
          <a:off x="3374324" y="1477248"/>
          <a:ext cx="1199554" cy="30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-5.54494e-07</a:t>
          </a:r>
          <a:endParaRPr lang="es-ES" sz="1400" kern="1200" dirty="0"/>
        </a:p>
      </dsp:txBody>
      <dsp:txXfrm>
        <a:off x="3383149" y="1486073"/>
        <a:ext cx="1181904" cy="283672"/>
      </dsp:txXfrm>
    </dsp:sp>
    <dsp:sp modelId="{CD301BAA-DC9A-4F8B-8E7B-BCF5D6B36DDB}">
      <dsp:nvSpPr>
        <dsp:cNvPr id="0" name=""/>
        <dsp:cNvSpPr/>
      </dsp:nvSpPr>
      <dsp:spPr>
        <a:xfrm>
          <a:off x="3374324" y="1824927"/>
          <a:ext cx="1199554" cy="30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0.000533362</a:t>
          </a:r>
          <a:endParaRPr lang="es-ES" sz="1400" kern="1200" dirty="0"/>
        </a:p>
      </dsp:txBody>
      <dsp:txXfrm>
        <a:off x="3383149" y="1833752"/>
        <a:ext cx="1181904" cy="283672"/>
      </dsp:txXfrm>
    </dsp:sp>
    <dsp:sp modelId="{FE322E29-6078-4418-9DBB-EF9DCBBF3B06}">
      <dsp:nvSpPr>
        <dsp:cNvPr id="0" name=""/>
        <dsp:cNvSpPr/>
      </dsp:nvSpPr>
      <dsp:spPr>
        <a:xfrm>
          <a:off x="3374324" y="2172607"/>
          <a:ext cx="1199554" cy="301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0.688868</a:t>
          </a:r>
          <a:endParaRPr lang="es-ES" sz="1400" kern="1200" dirty="0"/>
        </a:p>
      </dsp:txBody>
      <dsp:txXfrm>
        <a:off x="3383149" y="2181432"/>
        <a:ext cx="1181904" cy="283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8F87-D14D-478E-9368-CC9920BA8E5A}">
      <dsp:nvSpPr>
        <dsp:cNvPr id="0" name=""/>
        <dsp:cNvSpPr/>
      </dsp:nvSpPr>
      <dsp:spPr>
        <a:xfrm>
          <a:off x="3367" y="294"/>
          <a:ext cx="3283735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Alfarcito</a:t>
          </a:r>
          <a:endParaRPr lang="es-ES" sz="2400" kern="1200" dirty="0"/>
        </a:p>
      </dsp:txBody>
      <dsp:txXfrm>
        <a:off x="3367" y="294"/>
        <a:ext cx="3283735" cy="1036800"/>
      </dsp:txXfrm>
    </dsp:sp>
    <dsp:sp modelId="{9FB88D9D-3288-40F9-A782-CE14592F908B}">
      <dsp:nvSpPr>
        <dsp:cNvPr id="0" name=""/>
        <dsp:cNvSpPr/>
      </dsp:nvSpPr>
      <dsp:spPr>
        <a:xfrm>
          <a:off x="3367" y="1037094"/>
          <a:ext cx="328373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3203 msnm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ARGP = 3,35%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ARGP-v2 = 2,60%</a:t>
          </a:r>
          <a:endParaRPr lang="es-ES" sz="2400" kern="1200" dirty="0"/>
        </a:p>
      </dsp:txBody>
      <dsp:txXfrm>
        <a:off x="3367" y="1037094"/>
        <a:ext cx="3283735" cy="1581120"/>
      </dsp:txXfrm>
    </dsp:sp>
    <dsp:sp modelId="{3069F1B0-D943-49E7-A91E-0AE8CAA8EFD3}">
      <dsp:nvSpPr>
        <dsp:cNvPr id="0" name=""/>
        <dsp:cNvSpPr/>
      </dsp:nvSpPr>
      <dsp:spPr>
        <a:xfrm>
          <a:off x="3746826" y="294"/>
          <a:ext cx="3283735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 Caldera</a:t>
          </a:r>
          <a:endParaRPr lang="es-ES" sz="2400" kern="1200" dirty="0"/>
        </a:p>
      </dsp:txBody>
      <dsp:txXfrm>
        <a:off x="3746826" y="294"/>
        <a:ext cx="3283735" cy="1036800"/>
      </dsp:txXfrm>
    </dsp:sp>
    <dsp:sp modelId="{A1FA4BE7-1732-4B93-99B5-DD1F6BEB3CB3}">
      <dsp:nvSpPr>
        <dsp:cNvPr id="0" name=""/>
        <dsp:cNvSpPr/>
      </dsp:nvSpPr>
      <dsp:spPr>
        <a:xfrm>
          <a:off x="3746826" y="1037094"/>
          <a:ext cx="328373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1385 msnm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ARGP = 3,30 %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ARGP-v2 = 2,88 %</a:t>
          </a:r>
          <a:endParaRPr lang="es-ES" sz="2400" kern="1200" dirty="0"/>
        </a:p>
      </dsp:txBody>
      <dsp:txXfrm>
        <a:off x="3746826" y="1037094"/>
        <a:ext cx="3283735" cy="1581120"/>
      </dsp:txXfrm>
    </dsp:sp>
    <dsp:sp modelId="{1614BA55-32AC-42BA-9220-FCB0E236787A}">
      <dsp:nvSpPr>
        <dsp:cNvPr id="0" name=""/>
        <dsp:cNvSpPr/>
      </dsp:nvSpPr>
      <dsp:spPr>
        <a:xfrm>
          <a:off x="7490284" y="294"/>
          <a:ext cx="3283735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Tucumán</a:t>
          </a:r>
          <a:endParaRPr lang="es-ES" sz="2400" kern="1200" dirty="0"/>
        </a:p>
      </dsp:txBody>
      <dsp:txXfrm>
        <a:off x="7490284" y="294"/>
        <a:ext cx="3283735" cy="1036800"/>
      </dsp:txXfrm>
    </dsp:sp>
    <dsp:sp modelId="{43C0EC3B-B099-40C5-8FE1-75E1BCBC0DC0}">
      <dsp:nvSpPr>
        <dsp:cNvPr id="0" name=""/>
        <dsp:cNvSpPr/>
      </dsp:nvSpPr>
      <dsp:spPr>
        <a:xfrm>
          <a:off x="7490284" y="1037094"/>
          <a:ext cx="328373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453 msnm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ARPG = 7,26%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ARGP-v2 = 2,38%</a:t>
          </a:r>
          <a:endParaRPr lang="es-ES" sz="2400" kern="1200" dirty="0"/>
        </a:p>
      </dsp:txBody>
      <dsp:txXfrm>
        <a:off x="7490284" y="1037094"/>
        <a:ext cx="3283735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01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19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8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79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309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61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30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22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3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65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3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6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7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3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2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8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8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73A-06FB-48D3-B003-99135A231C16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807D-4D61-4FDD-A778-96B7D1BF95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75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ARG-P-V2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66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ARG-P </a:t>
            </a:r>
            <a:r>
              <a:rPr lang="es-AR" sz="1800" dirty="0"/>
              <a:t>(Germán A. </a:t>
            </a:r>
            <a:r>
              <a:rPr lang="es-AR" sz="1800" dirty="0" smtClean="0"/>
              <a:t>Salazar, </a:t>
            </a:r>
            <a:r>
              <a:rPr lang="es-AR" sz="1800" dirty="0"/>
              <a:t>Alejandro L. </a:t>
            </a:r>
            <a:r>
              <a:rPr lang="es-AR" sz="1800" dirty="0" smtClean="0"/>
              <a:t>Hernández, </a:t>
            </a:r>
            <a:r>
              <a:rPr lang="es-AR" sz="1800" dirty="0"/>
              <a:t>Luis R. Saravia)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Es un módelo práctico, para estimar GHI en condiciones de cielo claro.</a:t>
                </a: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𝐺𝐻𝐼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s-A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𝑀𝑎</m:t>
                            </m:r>
                          </m:e>
                          <m:sup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0,678</m:t>
                            </m:r>
                          </m:sup>
                        </m:sSup>
                      </m:sup>
                    </m:sSup>
                  </m:oMath>
                </a14:m>
                <a:endParaRPr lang="es-A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1361 ∗ </m:t>
                    </m:r>
                    <m:sSub>
                      <m:sSubPr>
                        <m:ctrlPr>
                          <a:rPr lang="es-A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s-A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s-A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dirty="0" smtClean="0"/>
                  <a:t> índice de claridad representativo de altitud (A)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i="1" dirty="0">
                        <a:latin typeface="Cambria Math" panose="02040503050406030204" pitchFamily="18" charset="0"/>
                      </a:rPr>
                      <m:t>𝑀𝑎</m:t>
                    </m:r>
                    <m:r>
                      <a:rPr lang="es-AR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dirty="0" smtClean="0"/>
                  <a:t> Masa </a:t>
                </a:r>
                <a:r>
                  <a:rPr lang="es-AR" dirty="0"/>
                  <a:t>de aire óptica relativa</a:t>
                </a:r>
                <a:endParaRPr lang="es-AR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MC-Clear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un servició de CAMS que ofrece series </a:t>
            </a:r>
            <a:r>
              <a:rPr lang="es-AR" dirty="0"/>
              <a:t>temporales de </a:t>
            </a:r>
            <a:r>
              <a:rPr lang="es-AR" dirty="0" smtClean="0"/>
              <a:t>irradiación para condiciones de cielo claro.</a:t>
            </a:r>
          </a:p>
          <a:p>
            <a:r>
              <a:rPr lang="es-AR" dirty="0" smtClean="0"/>
              <a:t>Provee los datos para calibrar y validar el modelo ARGPv2</a:t>
            </a:r>
          </a:p>
          <a:p>
            <a:r>
              <a:rPr lang="es-AR" dirty="0" smtClean="0"/>
              <a:t>LAT, LOG, ALT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65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ARGPv2 – Recolección de los datos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s-AR" dirty="0" smtClean="0"/>
                  <a:t>Obtener de Mc-Clear datos de los sitios de interés,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𝐺𝐻𝐼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</m:sSub>
                  </m:oMath>
                </a14:m>
                <a:r>
                  <a:rPr lang="es-AR" dirty="0" smtClean="0"/>
                  <a:t> :</a:t>
                </a:r>
              </a:p>
              <a:p>
                <a:pPr lvl="1"/>
                <a:r>
                  <a:rPr lang="es-AR" dirty="0"/>
                  <a:t>count    14.000000</a:t>
                </a:r>
              </a:p>
              <a:p>
                <a:pPr lvl="1"/>
                <a:r>
                  <a:rPr lang="es-AR" dirty="0"/>
                  <a:t>mean   1704.071429</a:t>
                </a:r>
              </a:p>
              <a:p>
                <a:pPr lvl="1"/>
                <a:r>
                  <a:rPr lang="es-AR" dirty="0"/>
                  <a:t>std    1275.485215</a:t>
                </a:r>
              </a:p>
              <a:p>
                <a:pPr lvl="1"/>
                <a:r>
                  <a:rPr lang="es-AR" dirty="0"/>
                  <a:t>min      </a:t>
                </a:r>
                <a:r>
                  <a:rPr lang="es-AR" dirty="0" smtClean="0"/>
                  <a:t>21.000000</a:t>
                </a:r>
              </a:p>
              <a:p>
                <a:pPr lvl="1"/>
                <a:r>
                  <a:rPr lang="es-AR" dirty="0" smtClean="0"/>
                  <a:t>max    3508.000000</a:t>
                </a:r>
              </a:p>
              <a:p>
                <a:pPr lvl="1"/>
                <a:r>
                  <a:rPr lang="es-AR" dirty="0" smtClean="0"/>
                  <a:t>Periodo 2010 – 2020</a:t>
                </a:r>
              </a:p>
              <a:p>
                <a:pPr lvl="1"/>
                <a:r>
                  <a:rPr lang="es-AR" dirty="0" smtClean="0"/>
                  <a:t>Granuralidad 15 min.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AR" dirty="0" smtClean="0"/>
                  <a:t>Generar 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𝐺𝐻𝐼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𝑎𝑟𝑔𝑝</m:t>
                        </m:r>
                      </m:sub>
                    </m:sSub>
                  </m:oMath>
                </a14:m>
                <a:r>
                  <a:rPr lang="es-AR" dirty="0" smtClean="0"/>
                  <a:t> para cada sitio		</a:t>
                </a: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1" t="-23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4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ARGPv2 – Nuevo modelo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s-AR" dirty="0" smtClean="0"/>
                  <a:t>Dado que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𝐺𝐻𝐼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s-A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 dirty="0">
                                <a:latin typeface="Cambria Math" panose="02040503050406030204" pitchFamily="18" charset="0"/>
                              </a:rPr>
                              <m:t>𝑀𝑎</m:t>
                            </m:r>
                          </m:e>
                          <m:sup>
                            <m:r>
                              <a:rPr lang="es-AR" i="1" dirty="0">
                                <a:latin typeface="Cambria Math" panose="02040503050406030204" pitchFamily="18" charset="0"/>
                              </a:rPr>
                              <m:t>0,678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AR" dirty="0" smtClean="0"/>
                  <a:t>, planeamos buscar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tal que, minimicen en error (RMSE)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𝐺𝐻𝐼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</m:sSub>
                  </m:oMath>
                </a14:m>
                <a:r>
                  <a:rPr lang="es-AR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𝐺𝐻𝐼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𝐴𝑅𝐺𝑃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 smtClean="0"/>
                  <a:t>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s-AR" dirty="0" smtClean="0"/>
                  <a:t>Variando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s-AR" dirty="0" smtClean="0"/>
                  <a:t>, </a:t>
                </a:r>
                <a:r>
                  <a:rPr lang="es-AR" dirty="0"/>
                  <a:t>entre [</a:t>
                </a:r>
                <a:r>
                  <a:rPr lang="es-AR" dirty="0" smtClean="0"/>
                  <a:t>0.5;</a:t>
                </a:r>
                <a:r>
                  <a:rPr lang="es-AR" dirty="0"/>
                  <a:t> 0.9999], </a:t>
                </a:r>
                <a:r>
                  <a:rPr lang="es-AR" dirty="0" smtClean="0"/>
                  <a:t>obtenemos el valor que minimice el error para cada día del año, (año promedio).</a:t>
                </a:r>
              </a:p>
              <a:p>
                <a:pPr marL="0" indent="0">
                  <a:buNone/>
                </a:pPr>
                <a:endParaRPr lang="es-AR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1" t="-677" r="-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4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ARGPv2 – Nuevo modelo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56" y="1981200"/>
            <a:ext cx="6901744" cy="48767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2496235"/>
            <a:ext cx="50294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AR" dirty="0" smtClean="0"/>
              <a:t>Para cada sitio calcula el promedio de los 365 valores obtenidos.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AR" dirty="0" smtClean="0"/>
              <a:t>A partir de los puntos (x,y), altura, ktrp, buscamos una función que modele la serie, aplicando </a:t>
            </a:r>
            <a:r>
              <a:rPr lang="es-AR" dirty="0"/>
              <a:t>Ajuste polinómico de mínimos cuadrados</a:t>
            </a:r>
            <a:r>
              <a:rPr lang="es-AR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AR" dirty="0" smtClean="0"/>
              <a:t>Buscamos un vector de coeficientes p que minimiza el error al cuadrado en el orden deg, deg-1, ... 0.p(x) = p[0] * x**deg + ... + p[deg]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51603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ARGPv2 – Nuevo modelo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38547" y="2444234"/>
            <a:ext cx="502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01" y="1690255"/>
            <a:ext cx="7024000" cy="5167745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043527641"/>
              </p:ext>
            </p:extLst>
          </p:nvPr>
        </p:nvGraphicFramePr>
        <p:xfrm>
          <a:off x="291074" y="2444234"/>
          <a:ext cx="4724400" cy="260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68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ARGP-v2 – Validación – rRMSE </a:t>
            </a:r>
            <a:r>
              <a:rPr lang="es-AR" dirty="0" smtClean="0"/>
              <a:t>% - N(p)=3</a:t>
            </a:r>
            <a:endParaRPr lang="es-A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96800081"/>
              </p:ext>
            </p:extLst>
          </p:nvPr>
        </p:nvGraphicFramePr>
        <p:xfrm>
          <a:off x="680321" y="2050473"/>
          <a:ext cx="10777388" cy="2618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ARGP-v2 – Para continuar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Validar y documentar que efectivamente el polinomio de grado 3 es el que mejor modela la serie de puntos.</a:t>
            </a:r>
          </a:p>
          <a:p>
            <a:r>
              <a:rPr lang="es-AR" dirty="0" smtClean="0"/>
              <a:t>Comparar con otros sitios </a:t>
            </a:r>
          </a:p>
          <a:p>
            <a:r>
              <a:rPr lang="es-AR" dirty="0" smtClean="0"/>
              <a:t>Variar masa de aire, la utilizada es la Kasten y Young corrediga por presión.</a:t>
            </a:r>
          </a:p>
          <a:p>
            <a:r>
              <a:rPr lang="es-AR" dirty="0" smtClean="0"/>
              <a:t>Posible mejora, introducir el día del año, (aunque es una variable que en principio presenta correlación con Ktrp)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4556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277</TotalTime>
  <Words>301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Trebuchet MS</vt:lpstr>
      <vt:lpstr>Berlín</vt:lpstr>
      <vt:lpstr>ARG-P-V2</vt:lpstr>
      <vt:lpstr>ARG-P (Germán A. Salazar, Alejandro L. Hernández, Luis R. Saravia)</vt:lpstr>
      <vt:lpstr>MC-Clear</vt:lpstr>
      <vt:lpstr>ARGPv2 – Recolección de los datos</vt:lpstr>
      <vt:lpstr>ARGPv2 – Nuevo modelo</vt:lpstr>
      <vt:lpstr>ARGPv2 – Nuevo modelo</vt:lpstr>
      <vt:lpstr>ARGPv2 – Nuevo modelo</vt:lpstr>
      <vt:lpstr>ARGP-v2 – Validación – rRMSE % - N(p)=3</vt:lpstr>
      <vt:lpstr>ARGP-v2 – Para continuar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ARG-P-V2</dc:title>
  <dc:creator>Dario Ledesma</dc:creator>
  <cp:lastModifiedBy>Dario Ledesma</cp:lastModifiedBy>
  <cp:revision>11</cp:revision>
  <dcterms:created xsi:type="dcterms:W3CDTF">2022-05-25T19:05:53Z</dcterms:created>
  <dcterms:modified xsi:type="dcterms:W3CDTF">2022-05-26T12:32:37Z</dcterms:modified>
</cp:coreProperties>
</file>