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440B9-FF97-4521-B91E-3FE0BC6BFA0A}" v="4" dt="2024-10-09T02:18:43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 Lehmer" userId="60fab73a6ba11986" providerId="LiveId" clId="{E00440B9-FF97-4521-B91E-3FE0BC6BFA0A}"/>
    <pc:docChg chg="modSld">
      <pc:chgData name="Ronald Lehmer" userId="60fab73a6ba11986" providerId="LiveId" clId="{E00440B9-FF97-4521-B91E-3FE0BC6BFA0A}" dt="2024-10-09T02:21:12.319" v="331" actId="20577"/>
      <pc:docMkLst>
        <pc:docMk/>
      </pc:docMkLst>
      <pc:sldChg chg="addSp modSp mod">
        <pc:chgData name="Ronald Lehmer" userId="60fab73a6ba11986" providerId="LiveId" clId="{E00440B9-FF97-4521-B91E-3FE0BC6BFA0A}" dt="2024-10-09T02:21:12.319" v="331" actId="20577"/>
        <pc:sldMkLst>
          <pc:docMk/>
          <pc:sldMk cId="1235310902" sldId="256"/>
        </pc:sldMkLst>
        <pc:spChg chg="mod">
          <ac:chgData name="Ronald Lehmer" userId="60fab73a6ba11986" providerId="LiveId" clId="{E00440B9-FF97-4521-B91E-3FE0BC6BFA0A}" dt="2024-10-09T02:07:36.204" v="19" actId="14100"/>
          <ac:spMkLst>
            <pc:docMk/>
            <pc:sldMk cId="1235310902" sldId="256"/>
            <ac:spMk id="4" creationId="{D00C53B8-98E6-20CB-FE30-85E9A71F4717}"/>
          </ac:spMkLst>
        </pc:spChg>
        <pc:spChg chg="mod">
          <ac:chgData name="Ronald Lehmer" userId="60fab73a6ba11986" providerId="LiveId" clId="{E00440B9-FF97-4521-B91E-3FE0BC6BFA0A}" dt="2024-10-09T02:07:43.880" v="21" actId="14100"/>
          <ac:spMkLst>
            <pc:docMk/>
            <pc:sldMk cId="1235310902" sldId="256"/>
            <ac:spMk id="5" creationId="{CB56951E-8814-2632-6908-6432B2553A7C}"/>
          </ac:spMkLst>
        </pc:spChg>
        <pc:spChg chg="mod">
          <ac:chgData name="Ronald Lehmer" userId="60fab73a6ba11986" providerId="LiveId" clId="{E00440B9-FF97-4521-B91E-3FE0BC6BFA0A}" dt="2024-10-09T02:07:57.253" v="23" actId="14100"/>
          <ac:spMkLst>
            <pc:docMk/>
            <pc:sldMk cId="1235310902" sldId="256"/>
            <ac:spMk id="6" creationId="{E5A7EA01-8DC3-FDDA-4FA4-EE633AE393AE}"/>
          </ac:spMkLst>
        </pc:spChg>
        <pc:spChg chg="mod">
          <ac:chgData name="Ronald Lehmer" userId="60fab73a6ba11986" providerId="LiveId" clId="{E00440B9-FF97-4521-B91E-3FE0BC6BFA0A}" dt="2024-10-09T02:09:11.092" v="34" actId="1076"/>
          <ac:spMkLst>
            <pc:docMk/>
            <pc:sldMk cId="1235310902" sldId="256"/>
            <ac:spMk id="7" creationId="{D8850696-1F9D-6D4C-1A27-CDA544E9C98C}"/>
          </ac:spMkLst>
        </pc:spChg>
        <pc:spChg chg="mod">
          <ac:chgData name="Ronald Lehmer" userId="60fab73a6ba11986" providerId="LiveId" clId="{E00440B9-FF97-4521-B91E-3FE0BC6BFA0A}" dt="2024-10-09T02:08:35.937" v="31" actId="1076"/>
          <ac:spMkLst>
            <pc:docMk/>
            <pc:sldMk cId="1235310902" sldId="256"/>
            <ac:spMk id="8" creationId="{951548FC-22FC-875C-6B12-0054239CAFA5}"/>
          </ac:spMkLst>
        </pc:spChg>
        <pc:spChg chg="mod">
          <ac:chgData name="Ronald Lehmer" userId="60fab73a6ba11986" providerId="LiveId" clId="{E00440B9-FF97-4521-B91E-3FE0BC6BFA0A}" dt="2024-10-09T02:08:52.729" v="33" actId="1076"/>
          <ac:spMkLst>
            <pc:docMk/>
            <pc:sldMk cId="1235310902" sldId="256"/>
            <ac:spMk id="10" creationId="{9295AD14-93B7-C43A-798F-D6EFCB485796}"/>
          </ac:spMkLst>
        </pc:spChg>
        <pc:spChg chg="mod">
          <ac:chgData name="Ronald Lehmer" userId="60fab73a6ba11986" providerId="LiveId" clId="{E00440B9-FF97-4521-B91E-3FE0BC6BFA0A}" dt="2024-10-09T02:12:59.688" v="36" actId="1076"/>
          <ac:spMkLst>
            <pc:docMk/>
            <pc:sldMk cId="1235310902" sldId="256"/>
            <ac:spMk id="11" creationId="{8A75CBD2-8AFC-F8D7-088A-C6F4D409FD6E}"/>
          </ac:spMkLst>
        </pc:spChg>
        <pc:spChg chg="mod">
          <ac:chgData name="Ronald Lehmer" userId="60fab73a6ba11986" providerId="LiveId" clId="{E00440B9-FF97-4521-B91E-3FE0BC6BFA0A}" dt="2024-10-09T02:13:39.010" v="44" actId="14100"/>
          <ac:spMkLst>
            <pc:docMk/>
            <pc:sldMk cId="1235310902" sldId="256"/>
            <ac:spMk id="12" creationId="{1368BF68-B553-9CFA-C80F-C6A8E272638E}"/>
          </ac:spMkLst>
        </pc:spChg>
        <pc:spChg chg="mod">
          <ac:chgData name="Ronald Lehmer" userId="60fab73a6ba11986" providerId="LiveId" clId="{E00440B9-FF97-4521-B91E-3FE0BC6BFA0A}" dt="2024-10-09T02:13:42.696" v="45" actId="14100"/>
          <ac:spMkLst>
            <pc:docMk/>
            <pc:sldMk cId="1235310902" sldId="256"/>
            <ac:spMk id="13" creationId="{5D96D569-0F98-7E61-CEA4-87B03108D3D9}"/>
          </ac:spMkLst>
        </pc:spChg>
        <pc:spChg chg="mod">
          <ac:chgData name="Ronald Lehmer" userId="60fab73a6ba11986" providerId="LiveId" clId="{E00440B9-FF97-4521-B91E-3FE0BC6BFA0A}" dt="2024-10-09T02:13:47.562" v="46" actId="14100"/>
          <ac:spMkLst>
            <pc:docMk/>
            <pc:sldMk cId="1235310902" sldId="256"/>
            <ac:spMk id="14" creationId="{A2011E61-E3EA-365A-BDBA-7D03F8257EEE}"/>
          </ac:spMkLst>
        </pc:spChg>
        <pc:spChg chg="mod">
          <ac:chgData name="Ronald Lehmer" userId="60fab73a6ba11986" providerId="LiveId" clId="{E00440B9-FF97-4521-B91E-3FE0BC6BFA0A}" dt="2024-10-09T02:13:58.190" v="47" actId="1076"/>
          <ac:spMkLst>
            <pc:docMk/>
            <pc:sldMk cId="1235310902" sldId="256"/>
            <ac:spMk id="16" creationId="{530F8D82-3E91-4D87-02EA-C25C21C0B142}"/>
          </ac:spMkLst>
        </pc:spChg>
        <pc:spChg chg="mod">
          <ac:chgData name="Ronald Lehmer" userId="60fab73a6ba11986" providerId="LiveId" clId="{E00440B9-FF97-4521-B91E-3FE0BC6BFA0A}" dt="2024-10-09T02:14:07.742" v="48" actId="1076"/>
          <ac:spMkLst>
            <pc:docMk/>
            <pc:sldMk cId="1235310902" sldId="256"/>
            <ac:spMk id="17" creationId="{1442E934-84C5-4707-91BA-CADE5DDED503}"/>
          </ac:spMkLst>
        </pc:spChg>
        <pc:spChg chg="mod">
          <ac:chgData name="Ronald Lehmer" userId="60fab73a6ba11986" providerId="LiveId" clId="{E00440B9-FF97-4521-B91E-3FE0BC6BFA0A}" dt="2024-10-09T02:14:14.736" v="49" actId="1076"/>
          <ac:spMkLst>
            <pc:docMk/>
            <pc:sldMk cId="1235310902" sldId="256"/>
            <ac:spMk id="18" creationId="{FA841C9B-5F4E-3BFA-F288-C0F147A0EA96}"/>
          </ac:spMkLst>
        </pc:spChg>
        <pc:spChg chg="mod">
          <ac:chgData name="Ronald Lehmer" userId="60fab73a6ba11986" providerId="LiveId" clId="{E00440B9-FF97-4521-B91E-3FE0BC6BFA0A}" dt="2024-10-09T02:14:21.906" v="50" actId="1076"/>
          <ac:spMkLst>
            <pc:docMk/>
            <pc:sldMk cId="1235310902" sldId="256"/>
            <ac:spMk id="19" creationId="{3183A671-C717-57E6-E0A9-8B849EB3AA3A}"/>
          </ac:spMkLst>
        </pc:spChg>
        <pc:spChg chg="mod">
          <ac:chgData name="Ronald Lehmer" userId="60fab73a6ba11986" providerId="LiveId" clId="{E00440B9-FF97-4521-B91E-3FE0BC6BFA0A}" dt="2024-10-09T02:14:29.892" v="51" actId="1076"/>
          <ac:spMkLst>
            <pc:docMk/>
            <pc:sldMk cId="1235310902" sldId="256"/>
            <ac:spMk id="20" creationId="{2A81084D-1074-3CD6-CFFC-CF2D342A2701}"/>
          </ac:spMkLst>
        </pc:spChg>
        <pc:spChg chg="mod">
          <ac:chgData name="Ronald Lehmer" userId="60fab73a6ba11986" providerId="LiveId" clId="{E00440B9-FF97-4521-B91E-3FE0BC6BFA0A}" dt="2024-10-09T02:14:39.036" v="52" actId="1076"/>
          <ac:spMkLst>
            <pc:docMk/>
            <pc:sldMk cId="1235310902" sldId="256"/>
            <ac:spMk id="21" creationId="{76E16DD0-1FA9-3892-5064-4508A2A44711}"/>
          </ac:spMkLst>
        </pc:spChg>
        <pc:spChg chg="mod">
          <ac:chgData name="Ronald Lehmer" userId="60fab73a6ba11986" providerId="LiveId" clId="{E00440B9-FF97-4521-B91E-3FE0BC6BFA0A}" dt="2024-10-09T02:14:47.774" v="53" actId="1076"/>
          <ac:spMkLst>
            <pc:docMk/>
            <pc:sldMk cId="1235310902" sldId="256"/>
            <ac:spMk id="22" creationId="{E4706EDE-6C95-FB52-F4BD-110C9CC071D4}"/>
          </ac:spMkLst>
        </pc:spChg>
        <pc:spChg chg="mod">
          <ac:chgData name="Ronald Lehmer" userId="60fab73a6ba11986" providerId="LiveId" clId="{E00440B9-FF97-4521-B91E-3FE0BC6BFA0A}" dt="2024-10-09T02:14:56.920" v="54" actId="1076"/>
          <ac:spMkLst>
            <pc:docMk/>
            <pc:sldMk cId="1235310902" sldId="256"/>
            <ac:spMk id="23" creationId="{A5776ABA-9E2E-BC36-A133-53986D86EF7E}"/>
          </ac:spMkLst>
        </pc:spChg>
        <pc:spChg chg="mod">
          <ac:chgData name="Ronald Lehmer" userId="60fab73a6ba11986" providerId="LiveId" clId="{E00440B9-FF97-4521-B91E-3FE0BC6BFA0A}" dt="2024-10-09T02:15:06.280" v="55" actId="1076"/>
          <ac:spMkLst>
            <pc:docMk/>
            <pc:sldMk cId="1235310902" sldId="256"/>
            <ac:spMk id="24" creationId="{C027CFA1-E6E8-A4E3-22E3-7CF6365C9804}"/>
          </ac:spMkLst>
        </pc:spChg>
        <pc:spChg chg="mod">
          <ac:chgData name="Ronald Lehmer" userId="60fab73a6ba11986" providerId="LiveId" clId="{E00440B9-FF97-4521-B91E-3FE0BC6BFA0A}" dt="2024-10-09T02:15:12.932" v="56" actId="1076"/>
          <ac:spMkLst>
            <pc:docMk/>
            <pc:sldMk cId="1235310902" sldId="256"/>
            <ac:spMk id="25" creationId="{2742B460-2234-A750-056E-FAC454DD3AD0}"/>
          </ac:spMkLst>
        </pc:spChg>
        <pc:spChg chg="mod">
          <ac:chgData name="Ronald Lehmer" userId="60fab73a6ba11986" providerId="LiveId" clId="{E00440B9-FF97-4521-B91E-3FE0BC6BFA0A}" dt="2024-10-09T02:05:36.380" v="18" actId="1076"/>
          <ac:spMkLst>
            <pc:docMk/>
            <pc:sldMk cId="1235310902" sldId="256"/>
            <ac:spMk id="48" creationId="{4117BE43-874E-A64D-1E6C-BC5765787271}"/>
          </ac:spMkLst>
        </pc:spChg>
        <pc:spChg chg="add mod">
          <ac:chgData name="Ronald Lehmer" userId="60fab73a6ba11986" providerId="LiveId" clId="{E00440B9-FF97-4521-B91E-3FE0BC6BFA0A}" dt="2024-10-09T02:19:02.591" v="77" actId="20577"/>
          <ac:spMkLst>
            <pc:docMk/>
            <pc:sldMk cId="1235310902" sldId="256"/>
            <ac:spMk id="108" creationId="{9F61C4D8-4CD7-3808-0A7E-72C2B7149D09}"/>
          </ac:spMkLst>
        </pc:spChg>
        <pc:spChg chg="add mod">
          <ac:chgData name="Ronald Lehmer" userId="60fab73a6ba11986" providerId="LiveId" clId="{E00440B9-FF97-4521-B91E-3FE0BC6BFA0A}" dt="2024-10-09T02:20:29.119" v="225" actId="20577"/>
          <ac:spMkLst>
            <pc:docMk/>
            <pc:sldMk cId="1235310902" sldId="256"/>
            <ac:spMk id="109" creationId="{AC14E6F8-7329-47A6-2310-B180E0CF8ABF}"/>
          </ac:spMkLst>
        </pc:spChg>
        <pc:spChg chg="add mod">
          <ac:chgData name="Ronald Lehmer" userId="60fab73a6ba11986" providerId="LiveId" clId="{E00440B9-FF97-4521-B91E-3FE0BC6BFA0A}" dt="2024-10-09T02:19:38.351" v="105" actId="20577"/>
          <ac:spMkLst>
            <pc:docMk/>
            <pc:sldMk cId="1235310902" sldId="256"/>
            <ac:spMk id="111" creationId="{3687D3D1-F21E-3975-5513-FC0CCC170B71}"/>
          </ac:spMkLst>
        </pc:spChg>
        <pc:spChg chg="add mod">
          <ac:chgData name="Ronald Lehmer" userId="60fab73a6ba11986" providerId="LiveId" clId="{E00440B9-FF97-4521-B91E-3FE0BC6BFA0A}" dt="2024-10-09T02:20:46.799" v="268" actId="20577"/>
          <ac:spMkLst>
            <pc:docMk/>
            <pc:sldMk cId="1235310902" sldId="256"/>
            <ac:spMk id="112" creationId="{9F0FBBC9-6EB2-C141-B8AA-D872876F4CC3}"/>
          </ac:spMkLst>
        </pc:spChg>
        <pc:spChg chg="add mod">
          <ac:chgData name="Ronald Lehmer" userId="60fab73a6ba11986" providerId="LiveId" clId="{E00440B9-FF97-4521-B91E-3FE0BC6BFA0A}" dt="2024-10-09T02:19:48.671" v="131" actId="20577"/>
          <ac:spMkLst>
            <pc:docMk/>
            <pc:sldMk cId="1235310902" sldId="256"/>
            <ac:spMk id="114" creationId="{1784FF3D-E4E0-AB64-951A-F6BDA31080BC}"/>
          </ac:spMkLst>
        </pc:spChg>
        <pc:spChg chg="add mod">
          <ac:chgData name="Ronald Lehmer" userId="60fab73a6ba11986" providerId="LiveId" clId="{E00440B9-FF97-4521-B91E-3FE0BC6BFA0A}" dt="2024-10-09T02:21:02.495" v="310" actId="20577"/>
          <ac:spMkLst>
            <pc:docMk/>
            <pc:sldMk cId="1235310902" sldId="256"/>
            <ac:spMk id="115" creationId="{4C0E903F-E4C6-FEE0-DF99-8D877A4B258A}"/>
          </ac:spMkLst>
        </pc:spChg>
        <pc:spChg chg="add mod">
          <ac:chgData name="Ronald Lehmer" userId="60fab73a6ba11986" providerId="LiveId" clId="{E00440B9-FF97-4521-B91E-3FE0BC6BFA0A}" dt="2024-10-09T02:19:55.071" v="145" actId="20577"/>
          <ac:spMkLst>
            <pc:docMk/>
            <pc:sldMk cId="1235310902" sldId="256"/>
            <ac:spMk id="117" creationId="{D8C6DF41-399A-9DF3-1793-15C972DBD912}"/>
          </ac:spMkLst>
        </pc:spChg>
        <pc:spChg chg="add mod">
          <ac:chgData name="Ronald Lehmer" userId="60fab73a6ba11986" providerId="LiveId" clId="{E00440B9-FF97-4521-B91E-3FE0BC6BFA0A}" dt="2024-10-09T02:21:12.319" v="331" actId="20577"/>
          <ac:spMkLst>
            <pc:docMk/>
            <pc:sldMk cId="1235310902" sldId="256"/>
            <ac:spMk id="118" creationId="{6675D6E3-DC1B-BD1C-E577-DD7478BDCA76}"/>
          </ac:spMkLst>
        </pc:spChg>
        <pc:cxnChg chg="mod">
          <ac:chgData name="Ronald Lehmer" userId="60fab73a6ba11986" providerId="LiveId" clId="{E00440B9-FF97-4521-B91E-3FE0BC6BFA0A}" dt="2024-10-09T02:07:43.880" v="21" actId="14100"/>
          <ac:cxnSpMkLst>
            <pc:docMk/>
            <pc:sldMk cId="1235310902" sldId="256"/>
            <ac:cxnSpMk id="31" creationId="{807AB19D-8C86-A7DC-2887-9A350F0B588C}"/>
          </ac:cxnSpMkLst>
        </pc:cxnChg>
        <pc:cxnChg chg="mod">
          <ac:chgData name="Ronald Lehmer" userId="60fab73a6ba11986" providerId="LiveId" clId="{E00440B9-FF97-4521-B91E-3FE0BC6BFA0A}" dt="2024-10-09T02:07:57.253" v="23" actId="14100"/>
          <ac:cxnSpMkLst>
            <pc:docMk/>
            <pc:sldMk cId="1235310902" sldId="256"/>
            <ac:cxnSpMk id="33" creationId="{A5936E95-2FD6-1F39-F7AF-BF491EBDBF88}"/>
          </ac:cxnSpMkLst>
        </pc:cxnChg>
        <pc:cxnChg chg="mod">
          <ac:chgData name="Ronald Lehmer" userId="60fab73a6ba11986" providerId="LiveId" clId="{E00440B9-FF97-4521-B91E-3FE0BC6BFA0A}" dt="2024-10-09T02:09:11.092" v="34" actId="1076"/>
          <ac:cxnSpMkLst>
            <pc:docMk/>
            <pc:sldMk cId="1235310902" sldId="256"/>
            <ac:cxnSpMk id="35" creationId="{E615F837-9CB4-C05D-2848-F2DC527B5686}"/>
          </ac:cxnSpMkLst>
        </pc:cxnChg>
        <pc:cxnChg chg="mod">
          <ac:chgData name="Ronald Lehmer" userId="60fab73a6ba11986" providerId="LiveId" clId="{E00440B9-FF97-4521-B91E-3FE0BC6BFA0A}" dt="2024-10-09T02:09:11.092" v="34" actId="1076"/>
          <ac:cxnSpMkLst>
            <pc:docMk/>
            <pc:sldMk cId="1235310902" sldId="256"/>
            <ac:cxnSpMk id="37" creationId="{7B00AC9F-E346-6504-D098-E4B1D633FAE9}"/>
          </ac:cxnSpMkLst>
        </pc:cxnChg>
        <pc:cxnChg chg="mod">
          <ac:chgData name="Ronald Lehmer" userId="60fab73a6ba11986" providerId="LiveId" clId="{E00440B9-FF97-4521-B91E-3FE0BC6BFA0A}" dt="2024-10-09T02:08:52.729" v="33" actId="1076"/>
          <ac:cxnSpMkLst>
            <pc:docMk/>
            <pc:sldMk cId="1235310902" sldId="256"/>
            <ac:cxnSpMk id="39" creationId="{B3E2BF0F-6E4A-1027-658D-6E05BED82BFC}"/>
          </ac:cxnSpMkLst>
        </pc:cxnChg>
        <pc:cxnChg chg="mod">
          <ac:chgData name="Ronald Lehmer" userId="60fab73a6ba11986" providerId="LiveId" clId="{E00440B9-FF97-4521-B91E-3FE0BC6BFA0A}" dt="2024-10-09T02:12:59.688" v="36" actId="1076"/>
          <ac:cxnSpMkLst>
            <pc:docMk/>
            <pc:sldMk cId="1235310902" sldId="256"/>
            <ac:cxnSpMk id="41" creationId="{589354CC-E65F-20B5-16D8-8AE07D811A55}"/>
          </ac:cxnSpMkLst>
        </pc:cxnChg>
        <pc:cxnChg chg="mod">
          <ac:chgData name="Ronald Lehmer" userId="60fab73a6ba11986" providerId="LiveId" clId="{E00440B9-FF97-4521-B91E-3FE0BC6BFA0A}" dt="2024-10-09T02:13:39.010" v="44" actId="14100"/>
          <ac:cxnSpMkLst>
            <pc:docMk/>
            <pc:sldMk cId="1235310902" sldId="256"/>
            <ac:cxnSpMk id="43" creationId="{14915982-54DC-07E9-D3FE-95457C0C25F2}"/>
          </ac:cxnSpMkLst>
        </pc:cxnChg>
        <pc:cxnChg chg="mod">
          <ac:chgData name="Ronald Lehmer" userId="60fab73a6ba11986" providerId="LiveId" clId="{E00440B9-FF97-4521-B91E-3FE0BC6BFA0A}" dt="2024-10-09T02:13:42.696" v="45" actId="14100"/>
          <ac:cxnSpMkLst>
            <pc:docMk/>
            <pc:sldMk cId="1235310902" sldId="256"/>
            <ac:cxnSpMk id="45" creationId="{0D8652D3-682D-B453-1760-4E9E76087FF1}"/>
          </ac:cxnSpMkLst>
        </pc:cxnChg>
        <pc:cxnChg chg="mod">
          <ac:chgData name="Ronald Lehmer" userId="60fab73a6ba11986" providerId="LiveId" clId="{E00440B9-FF97-4521-B91E-3FE0BC6BFA0A}" dt="2024-10-09T02:13:47.562" v="46" actId="14100"/>
          <ac:cxnSpMkLst>
            <pc:docMk/>
            <pc:sldMk cId="1235310902" sldId="256"/>
            <ac:cxnSpMk id="47" creationId="{72F9E48E-A2A9-73D4-C0C8-1A06B80C1525}"/>
          </ac:cxnSpMkLst>
        </pc:cxnChg>
        <pc:cxnChg chg="mod">
          <ac:chgData name="Ronald Lehmer" userId="60fab73a6ba11986" providerId="LiveId" clId="{E00440B9-FF97-4521-B91E-3FE0BC6BFA0A}" dt="2024-10-09T02:07:36.204" v="19" actId="14100"/>
          <ac:cxnSpMkLst>
            <pc:docMk/>
            <pc:sldMk cId="1235310902" sldId="256"/>
            <ac:cxnSpMk id="52" creationId="{534FA83B-170A-CAD6-D2F7-93EB9DC40E89}"/>
          </ac:cxnSpMkLst>
        </pc:cxnChg>
        <pc:cxnChg chg="mod">
          <ac:chgData name="Ronald Lehmer" userId="60fab73a6ba11986" providerId="LiveId" clId="{E00440B9-FF97-4521-B91E-3FE0BC6BFA0A}" dt="2024-10-09T02:05:36.380" v="18" actId="1076"/>
          <ac:cxnSpMkLst>
            <pc:docMk/>
            <pc:sldMk cId="1235310902" sldId="256"/>
            <ac:cxnSpMk id="54" creationId="{497D1591-4486-8A1B-CE25-FB6D0AE52E7E}"/>
          </ac:cxnSpMkLst>
        </pc:cxnChg>
        <pc:cxnChg chg="add mod">
          <ac:chgData name="Ronald Lehmer" userId="60fab73a6ba11986" providerId="LiveId" clId="{E00440B9-FF97-4521-B91E-3FE0BC6BFA0A}" dt="2024-10-09T02:18:41.132" v="58" actId="1076"/>
          <ac:cxnSpMkLst>
            <pc:docMk/>
            <pc:sldMk cId="1235310902" sldId="256"/>
            <ac:cxnSpMk id="110" creationId="{4B34D4F3-2AB3-C7DC-4575-CDDD5BB7D968}"/>
          </ac:cxnSpMkLst>
        </pc:cxnChg>
        <pc:cxnChg chg="add mod">
          <ac:chgData name="Ronald Lehmer" userId="60fab73a6ba11986" providerId="LiveId" clId="{E00440B9-FF97-4521-B91E-3FE0BC6BFA0A}" dt="2024-10-09T02:18:43.441" v="59"/>
          <ac:cxnSpMkLst>
            <pc:docMk/>
            <pc:sldMk cId="1235310902" sldId="256"/>
            <ac:cxnSpMk id="113" creationId="{EC4544CB-B1BD-6B5D-C66C-17BDAB948217}"/>
          </ac:cxnSpMkLst>
        </pc:cxnChg>
        <pc:cxnChg chg="add mod">
          <ac:chgData name="Ronald Lehmer" userId="60fab73a6ba11986" providerId="LiveId" clId="{E00440B9-FF97-4521-B91E-3FE0BC6BFA0A}" dt="2024-10-09T02:18:43.601" v="60"/>
          <ac:cxnSpMkLst>
            <pc:docMk/>
            <pc:sldMk cId="1235310902" sldId="256"/>
            <ac:cxnSpMk id="116" creationId="{367EDA89-8D1A-38E7-BF72-990DA0D84DCD}"/>
          </ac:cxnSpMkLst>
        </pc:cxnChg>
        <pc:cxnChg chg="add mod">
          <ac:chgData name="Ronald Lehmer" userId="60fab73a6ba11986" providerId="LiveId" clId="{E00440B9-FF97-4521-B91E-3FE0BC6BFA0A}" dt="2024-10-09T02:18:43.777" v="61"/>
          <ac:cxnSpMkLst>
            <pc:docMk/>
            <pc:sldMk cId="1235310902" sldId="256"/>
            <ac:cxnSpMk id="119" creationId="{61404695-EA98-C564-535D-718AA27A446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1AA3-2FC5-3CCD-5A25-C35FD256E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5260A-4B1D-2A94-F2EB-ACF40D451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B2F35-4463-9F3F-5220-236AE98B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F67A-A73E-43ED-4C42-431924FF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484C-4D9C-9FFC-9414-42FE42EF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15D1-E241-ECC5-0B6A-5B5C50B2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50F3C-A995-0A43-6399-F6473051D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9B37-3479-10ED-CBA5-A5767358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F5B5D-B2CF-9561-07D1-61AFA5AD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A91D-43B3-2F9B-EB57-70036D40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4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47276-10F5-A54A-36CF-8E72FD7A0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DD44B-0DD6-81AC-1D15-4D50610FC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8C3F-21FF-049B-5158-65DC5AC9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59AC-C509-CEB4-E805-7F27AB9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D577-4A4D-136B-562A-BAA1C77A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ACEC-7818-5FF8-36AA-2BD44A09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5506-21A1-90CF-1DA5-01B80301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39FE-AECC-5747-D45C-7221AD2C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10A40-1844-D92A-C5B3-CF163CAE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36AF5-2399-8260-EF74-CB806A27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2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36C9-CC62-19D6-D885-2F7D83AC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901AD-92A5-A793-1BFC-2BD6D88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E22A-C327-CD78-24CF-ECFEB09C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C3884-ED6F-F3CC-74DD-40B5F9DC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90DC-FA37-B56C-FE24-440CE8C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A2DB-13DC-76BF-7054-180C32FC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9091-81AE-585F-D0BF-EFF435E39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C33B7-A5D8-CF64-D9D4-05C0CF369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3DDD-A7B0-361D-E34C-207A8025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B611-F98E-7045-4459-4661AD44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EAC16-364B-A348-ED9B-EB6974E6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FF09-950F-1CBA-0B75-5766EBF9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73E5C-592B-C358-EF30-D7F1C1994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F396F-B273-B33C-D147-10CF62705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3C736-DA58-2DDF-FD95-577EE6F3A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C806C-C9C9-88D2-939C-E690EADCC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256A7-6CAC-6AC6-BDF9-2BB15F99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7203B-FF9A-9A51-1796-BD1924C1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9FF1B-314F-7A45-765F-65B299ED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6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B2A7-F61D-4AAB-1A10-B105949A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867B5-A0C7-D173-19D0-9389A9C4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E7399-7943-63BB-74F0-6D33F9CC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D6046-B07C-953C-D07C-A37BEAC1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775F5-4E35-C145-3041-2FE1C1AE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4C77E-4C88-4A5F-FCDA-6C432737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BBE57-F8C2-B905-9B54-F65DD838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0822-F376-34F8-FD0B-49776996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E92F-1779-31D7-CB5D-EDCEDED60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B32E8-5512-6D26-DA31-6D666640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48DD-F0C3-3E1B-FD4E-CD03D441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D1B55-6CFD-16AB-BD95-924394BD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AFFA9-F6E3-3E72-9385-4B329E32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9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DE5D-183E-5A5D-5887-9FEA5ABF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45C39-B545-5DD8-4993-22A988BBB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377F0-AE2B-0D36-48C1-B88D3159D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CF8A4-9850-265D-6A86-F12101D0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0887B-F036-F55A-2D77-FE4EAD39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86995-2F29-29FE-5907-109E355E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8AD0B-2B23-1C7E-754D-F843FF6C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BC0DE-3E6C-5FE1-90FC-CBDF54FBC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54FAA-7D4B-D415-F223-CD7596106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3A91-CC8F-4806-A117-75E379923E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1D828-18EF-A1D6-0F16-129582C8A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D43E-7AFE-4EB3-91D7-E9739E2F7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0C53B8-98E6-20CB-FE30-85E9A71F4717}"/>
              </a:ext>
            </a:extLst>
          </p:cNvPr>
          <p:cNvSpPr/>
          <p:nvPr/>
        </p:nvSpPr>
        <p:spPr>
          <a:xfrm>
            <a:off x="1917577" y="1015366"/>
            <a:ext cx="1451653" cy="201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Serial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56951E-8814-2632-6908-6432B2553A7C}"/>
              </a:ext>
            </a:extLst>
          </p:cNvPr>
          <p:cNvSpPr/>
          <p:nvPr/>
        </p:nvSpPr>
        <p:spPr>
          <a:xfrm>
            <a:off x="1917577" y="1403052"/>
            <a:ext cx="1451653" cy="2019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eeprom_init</a:t>
            </a:r>
            <a:r>
              <a:rPr lang="en-US" sz="1200" dirty="0"/>
              <a:t>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A7EA01-8DC3-FDDA-4FA4-EE633AE393AE}"/>
              </a:ext>
            </a:extLst>
          </p:cNvPr>
          <p:cNvSpPr/>
          <p:nvPr/>
        </p:nvSpPr>
        <p:spPr>
          <a:xfrm>
            <a:off x="1917577" y="1797275"/>
            <a:ext cx="1454511" cy="201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Ethernet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50696-1F9D-6D4C-1A27-CDA544E9C98C}"/>
              </a:ext>
            </a:extLst>
          </p:cNvPr>
          <p:cNvSpPr/>
          <p:nvPr/>
        </p:nvSpPr>
        <p:spPr>
          <a:xfrm>
            <a:off x="1909784" y="2184821"/>
            <a:ext cx="1454511" cy="2019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SD Card Manager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1548FC-22FC-875C-6B12-0054239CAFA5}"/>
              </a:ext>
            </a:extLst>
          </p:cNvPr>
          <p:cNvSpPr/>
          <p:nvPr/>
        </p:nvSpPr>
        <p:spPr>
          <a:xfrm>
            <a:off x="1904850" y="2553008"/>
            <a:ext cx="1451653" cy="2019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I2C Wire Int.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95AD14-93B7-C43A-798F-D6EFCB485796}"/>
              </a:ext>
            </a:extLst>
          </p:cNvPr>
          <p:cNvSpPr/>
          <p:nvPr/>
        </p:nvSpPr>
        <p:spPr>
          <a:xfrm>
            <a:off x="1901992" y="2921195"/>
            <a:ext cx="1454511" cy="2019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Scan the I2C Bus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75CBD2-8AFC-F8D7-088A-C6F4D409FD6E}"/>
              </a:ext>
            </a:extLst>
          </p:cNvPr>
          <p:cNvSpPr/>
          <p:nvPr/>
        </p:nvSpPr>
        <p:spPr>
          <a:xfrm>
            <a:off x="1901991" y="3305058"/>
            <a:ext cx="1454511" cy="197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Toggle Sw.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68BF68-B553-9CFA-C80F-C6A8E272638E}"/>
              </a:ext>
            </a:extLst>
          </p:cNvPr>
          <p:cNvSpPr/>
          <p:nvPr/>
        </p:nvSpPr>
        <p:spPr>
          <a:xfrm>
            <a:off x="1901990" y="3700015"/>
            <a:ext cx="1454511" cy="1974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Turnouts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96D569-0F98-7E61-CEA4-87B03108D3D9}"/>
              </a:ext>
            </a:extLst>
          </p:cNvPr>
          <p:cNvSpPr/>
          <p:nvPr/>
        </p:nvSpPr>
        <p:spPr>
          <a:xfrm>
            <a:off x="1901989" y="4124949"/>
            <a:ext cx="1454511" cy="197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Sensors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2011E61-E3EA-365A-BDBA-7D03F8257EEE}"/>
              </a:ext>
            </a:extLst>
          </p:cNvPr>
          <p:cNvSpPr/>
          <p:nvPr/>
        </p:nvSpPr>
        <p:spPr>
          <a:xfrm>
            <a:off x="1901988" y="4549946"/>
            <a:ext cx="1454511" cy="197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Indicators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0F8D82-3E91-4D87-02EA-C25C21C0B142}"/>
              </a:ext>
            </a:extLst>
          </p:cNvPr>
          <p:cNvSpPr txBox="1"/>
          <p:nvPr/>
        </p:nvSpPr>
        <p:spPr>
          <a:xfrm>
            <a:off x="3482340" y="977841"/>
            <a:ext cx="3081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Initialize Serial Monitor Interface at 9600 baud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2E934-84C5-4707-91BA-CADE5DDED503}"/>
              </a:ext>
            </a:extLst>
          </p:cNvPr>
          <p:cNvSpPr txBox="1"/>
          <p:nvPr/>
        </p:nvSpPr>
        <p:spPr>
          <a:xfrm>
            <a:off x="3482340" y="1368904"/>
            <a:ext cx="213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Scan EEPROM for invalid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841C9B-5F4E-3BFA-F288-C0F147A0EA96}"/>
              </a:ext>
            </a:extLst>
          </p:cNvPr>
          <p:cNvSpPr txBox="1"/>
          <p:nvPr/>
        </p:nvSpPr>
        <p:spPr>
          <a:xfrm>
            <a:off x="3482340" y="1759750"/>
            <a:ext cx="1986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Initialize Ethernet card driver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83A671-C717-57E6-E0A9-8B849EB3AA3A}"/>
              </a:ext>
            </a:extLst>
          </p:cNvPr>
          <p:cNvSpPr txBox="1"/>
          <p:nvPr/>
        </p:nvSpPr>
        <p:spPr>
          <a:xfrm>
            <a:off x="3482340" y="2059109"/>
            <a:ext cx="4358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Tests for the presence of a SD card in the Ethernet board;</a:t>
            </a:r>
          </a:p>
          <a:p>
            <a:r>
              <a:rPr lang="en-US" sz="1200" dirty="0"/>
              <a:t>If present, starts console with Arduino IDE – must reset when done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1084D-1074-3CD6-CFFC-CF2D342A2701}"/>
              </a:ext>
            </a:extLst>
          </p:cNvPr>
          <p:cNvSpPr txBox="1"/>
          <p:nvPr/>
        </p:nvSpPr>
        <p:spPr>
          <a:xfrm>
            <a:off x="3482340" y="2511093"/>
            <a:ext cx="266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Initialize Wire class interface for I2C 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E16DD0-1FA9-3892-5064-4508A2A44711}"/>
              </a:ext>
            </a:extLst>
          </p:cNvPr>
          <p:cNvSpPr txBox="1"/>
          <p:nvPr/>
        </p:nvSpPr>
        <p:spPr>
          <a:xfrm>
            <a:off x="3482340" y="2879343"/>
            <a:ext cx="3927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Scan the I2C and identify devices and print to Serial Monitor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06EDE-6C95-FB52-F4BD-110C9CC071D4}"/>
              </a:ext>
            </a:extLst>
          </p:cNvPr>
          <p:cNvSpPr txBox="1"/>
          <p:nvPr/>
        </p:nvSpPr>
        <p:spPr>
          <a:xfrm>
            <a:off x="3482340" y="3265281"/>
            <a:ext cx="4205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EEPROM and define turnouts controlled by toggle switches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776ABA-9E2E-BC36-A133-53986D86EF7E}"/>
              </a:ext>
            </a:extLst>
          </p:cNvPr>
          <p:cNvSpPr txBox="1"/>
          <p:nvPr/>
        </p:nvSpPr>
        <p:spPr>
          <a:xfrm>
            <a:off x="3482340" y="3660690"/>
            <a:ext cx="4018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EEPROM and define turnout names and set initial states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27CFA1-E6E8-A4E3-22E3-7CF6365C9804}"/>
              </a:ext>
            </a:extLst>
          </p:cNvPr>
          <p:cNvSpPr txBox="1"/>
          <p:nvPr/>
        </p:nvSpPr>
        <p:spPr>
          <a:xfrm>
            <a:off x="3482340" y="4079033"/>
            <a:ext cx="3658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EEPROM and define sensor outputs from turnouts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2B460-2234-A750-056E-FAC454DD3AD0}"/>
              </a:ext>
            </a:extLst>
          </p:cNvPr>
          <p:cNvSpPr txBox="1"/>
          <p:nvPr/>
        </p:nvSpPr>
        <p:spPr>
          <a:xfrm>
            <a:off x="3482340" y="4510169"/>
            <a:ext cx="4384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EEPROM and define indicators driven by turnouts and sensors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7AB19D-8C86-A7DC-2887-9A350F0B588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643404" y="1217316"/>
            <a:ext cx="0" cy="18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936E95-2FD6-1F39-F7AF-BF491EBDBF8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643404" y="1605003"/>
            <a:ext cx="1429" cy="19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15F837-9CB4-C05D-2848-F2DC527B568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637040" y="1999225"/>
            <a:ext cx="7793" cy="18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00AC9F-E346-6504-D098-E4B1D633FAE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630677" y="2386772"/>
            <a:ext cx="6363" cy="16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E2BF0F-6E4A-1027-658D-6E05BED82BF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629248" y="2754959"/>
            <a:ext cx="1429" cy="16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9354CC-E65F-20B5-16D8-8AE07D811A5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629247" y="3123146"/>
            <a:ext cx="1" cy="18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915982-54DC-07E9-D3FE-95457C0C25F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2629246" y="3502504"/>
            <a:ext cx="1" cy="19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8652D3-682D-B453-1760-4E9E76087FF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2629245" y="3897462"/>
            <a:ext cx="1" cy="22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F9E48E-A2A9-73D4-C0C8-1A06B80C152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629244" y="4322395"/>
            <a:ext cx="1" cy="22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117BE43-874E-A64D-1E6C-BC5765787271}"/>
              </a:ext>
            </a:extLst>
          </p:cNvPr>
          <p:cNvSpPr/>
          <p:nvPr/>
        </p:nvSpPr>
        <p:spPr>
          <a:xfrm>
            <a:off x="1383356" y="437197"/>
            <a:ext cx="1042988" cy="371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Setup()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4FA83B-170A-CAD6-D2F7-93EB9DC40E8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643404" y="601027"/>
            <a:ext cx="0" cy="41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7D1591-4486-8A1B-CE25-FB6D0AE52E7E}"/>
              </a:ext>
            </a:extLst>
          </p:cNvPr>
          <p:cNvCxnSpPr>
            <a:stCxn id="48" idx="3"/>
          </p:cNvCxnSpPr>
          <p:nvPr/>
        </p:nvCxnSpPr>
        <p:spPr>
          <a:xfrm flipV="1">
            <a:off x="2426344" y="622934"/>
            <a:ext cx="2170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F61C4D8-4CD7-3808-0A7E-72C2B7149D09}"/>
              </a:ext>
            </a:extLst>
          </p:cNvPr>
          <p:cNvSpPr/>
          <p:nvPr/>
        </p:nvSpPr>
        <p:spPr>
          <a:xfrm>
            <a:off x="1901988" y="4951266"/>
            <a:ext cx="1454511" cy="197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Keyboards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C14E6F8-7329-47A6-2310-B180E0CF8ABF}"/>
              </a:ext>
            </a:extLst>
          </p:cNvPr>
          <p:cNvSpPr txBox="1"/>
          <p:nvPr/>
        </p:nvSpPr>
        <p:spPr>
          <a:xfrm>
            <a:off x="3482340" y="4911489"/>
            <a:ext cx="4886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EEPROM and define keyboard for storage track and second comm line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B34D4F3-2AB3-C7DC-4575-CDDD5BB7D968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2629244" y="4723715"/>
            <a:ext cx="1" cy="22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687D3D1-F21E-3975-5513-FC0CCC170B71}"/>
              </a:ext>
            </a:extLst>
          </p:cNvPr>
          <p:cNvSpPr/>
          <p:nvPr/>
        </p:nvSpPr>
        <p:spPr>
          <a:xfrm>
            <a:off x="1901988" y="5352586"/>
            <a:ext cx="1454511" cy="197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Sensors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F0FBBC9-6EB2-C141-B8AA-D872876F4CC3}"/>
              </a:ext>
            </a:extLst>
          </p:cNvPr>
          <p:cNvSpPr txBox="1"/>
          <p:nvPr/>
        </p:nvSpPr>
        <p:spPr>
          <a:xfrm>
            <a:off x="3482340" y="5312809"/>
            <a:ext cx="389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EEPROM and define sensor boards for block detectors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C4544CB-B1BD-6B5D-C66C-17BDAB948217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629244" y="5125035"/>
            <a:ext cx="1" cy="22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784FF3D-E4E0-AB64-951A-F6BDA31080BC}"/>
              </a:ext>
            </a:extLst>
          </p:cNvPr>
          <p:cNvSpPr/>
          <p:nvPr/>
        </p:nvSpPr>
        <p:spPr>
          <a:xfrm>
            <a:off x="1901988" y="5753906"/>
            <a:ext cx="1454511" cy="197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Signal Inputs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C0E903F-E4C6-FEE0-DF99-8D877A4B258A}"/>
              </a:ext>
            </a:extLst>
          </p:cNvPr>
          <p:cNvSpPr txBox="1"/>
          <p:nvPr/>
        </p:nvSpPr>
        <p:spPr>
          <a:xfrm>
            <a:off x="3482340" y="5714129"/>
            <a:ext cx="4221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EEPROM and define local and remote inputs for signal logic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7EDA89-8D1A-38E7-BF72-990DA0D84DCD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2629244" y="5526355"/>
            <a:ext cx="1" cy="22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8C6DF41-399A-9DF3-1793-15C972DBD912}"/>
              </a:ext>
            </a:extLst>
          </p:cNvPr>
          <p:cNvSpPr/>
          <p:nvPr/>
        </p:nvSpPr>
        <p:spPr>
          <a:xfrm>
            <a:off x="1901988" y="6155226"/>
            <a:ext cx="1454511" cy="197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Signals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75D6E3-DC1B-BD1C-E577-DD7478BDCA76}"/>
              </a:ext>
            </a:extLst>
          </p:cNvPr>
          <p:cNvSpPr txBox="1"/>
          <p:nvPr/>
        </p:nvSpPr>
        <p:spPr>
          <a:xfrm>
            <a:off x="3482340" y="6115449"/>
            <a:ext cx="3093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EEPROM and define signals on the layout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1404695-EA98-C564-535D-718AA27A4469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2629244" y="5927675"/>
            <a:ext cx="1" cy="22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1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Lehmer</dc:creator>
  <cp:lastModifiedBy>Ronald Lehmer</cp:lastModifiedBy>
  <cp:revision>1</cp:revision>
  <dcterms:created xsi:type="dcterms:W3CDTF">2023-12-23T21:23:40Z</dcterms:created>
  <dcterms:modified xsi:type="dcterms:W3CDTF">2024-10-09T02:21:18Z</dcterms:modified>
</cp:coreProperties>
</file>