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11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1AA3-2FC5-3CCD-5A25-C35FD256E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5260A-4B1D-2A94-F2EB-ACF40D45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2F35-4463-9F3F-5220-236AE98B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AF67A-A73E-43ED-4C42-431924FF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484C-4D9C-9FFC-9414-42FE42EF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15D1-E241-ECC5-0B6A-5B5C50B2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50F3C-A995-0A43-6399-F6473051D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9B37-3479-10ED-CBA5-A5767358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5B5D-B2CF-9561-07D1-61AFA5AD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A91D-43B3-2F9B-EB57-70036D40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47276-10F5-A54A-36CF-8E72FD7A0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DD44B-0DD6-81AC-1D15-4D50610F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8C3F-21FF-049B-5158-65DC5AC9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59AC-C509-CEB4-E805-7F27AB9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D577-4A4D-136B-562A-BAA1C77A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ACEC-7818-5FF8-36AA-2BD44A09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5506-21A1-90CF-1DA5-01B80301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39FE-AECC-5747-D45C-7221AD2C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0A40-1844-D92A-C5B3-CF163CAE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6AF5-2399-8260-EF74-CB806A27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36C9-CC62-19D6-D885-2F7D83AC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01AD-92A5-A793-1BFC-2BD6D881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E22A-C327-CD78-24CF-ECFEB09C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C3884-ED6F-F3CC-74DD-40B5F9DC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90DC-FA37-B56C-FE24-440CE8CE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A2DB-13DC-76BF-7054-180C32FC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9091-81AE-585F-D0BF-EFF435E39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C33B7-A5D8-CF64-D9D4-05C0CF36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3DDD-A7B0-361D-E34C-207A8025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B611-F98E-7045-4459-4661AD44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AC16-364B-A348-ED9B-EB6974E6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FF09-950F-1CBA-0B75-5766EBF9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73E5C-592B-C358-EF30-D7F1C1994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F396F-B273-B33C-D147-10CF6270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3C736-DA58-2DDF-FD95-577EE6F3A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C806C-C9C9-88D2-939C-E690EADCC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56A7-6CAC-6AC6-BDF9-2BB15F99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7203B-FF9A-9A51-1796-BD1924C1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9FF1B-314F-7A45-765F-65B299ED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B2A7-F61D-4AAB-1A10-B105949A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867B5-A0C7-D173-19D0-9389A9C4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7399-7943-63BB-74F0-6D33F9C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D6046-B07C-953C-D07C-A37BEAC1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775F5-4E35-C145-3041-2FE1C1A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4C77E-4C88-4A5F-FCDA-6C432737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BBE57-F8C2-B905-9B54-F65DD838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0822-F376-34F8-FD0B-49776996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E92F-1779-31D7-CB5D-EDCEDED6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32E8-5512-6D26-DA31-6D666640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8DD-F0C3-3E1B-FD4E-CD03D441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D1B55-6CFD-16AB-BD95-924394BD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FFA9-F6E3-3E72-9385-4B329E32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DE5D-183E-5A5D-5887-9FEA5ABF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45C39-B545-5DD8-4993-22A988BBB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77F0-AE2B-0D36-48C1-B88D3159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F8A4-9850-265D-6A86-F12101D0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887B-F036-F55A-2D77-FE4EAD39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6995-2F29-29FE-5907-109E355E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8AD0B-2B23-1C7E-754D-F843FF6C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BC0DE-3E6C-5FE1-90FC-CBDF54FB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54FAA-7D4B-D415-F223-CD759610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E3A91-CC8F-4806-A117-75E379923ED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D828-18EF-A1D6-0F16-129582C8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D43E-7AFE-4EB3-91D7-E9739E2F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EC7A-8682-47B0-8C01-74359D3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0C53B8-98E6-20CB-FE30-85E9A71F4717}"/>
              </a:ext>
            </a:extLst>
          </p:cNvPr>
          <p:cNvSpPr/>
          <p:nvPr/>
        </p:nvSpPr>
        <p:spPr>
          <a:xfrm>
            <a:off x="2326242" y="1015365"/>
            <a:ext cx="1042988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Serial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56951E-8814-2632-6908-6432B2553A7C}"/>
              </a:ext>
            </a:extLst>
          </p:cNvPr>
          <p:cNvSpPr/>
          <p:nvPr/>
        </p:nvSpPr>
        <p:spPr>
          <a:xfrm>
            <a:off x="2274157" y="1588790"/>
            <a:ext cx="1147158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eeprom_init</a:t>
            </a:r>
            <a:r>
              <a:rPr lang="en-US" sz="1200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A7EA01-8DC3-FDDA-4FA4-EE633AE393AE}"/>
              </a:ext>
            </a:extLst>
          </p:cNvPr>
          <p:cNvSpPr/>
          <p:nvPr/>
        </p:nvSpPr>
        <p:spPr>
          <a:xfrm>
            <a:off x="2323384" y="2143125"/>
            <a:ext cx="1048704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Ethernet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850696-1F9D-6D4C-1A27-CDA544E9C98C}"/>
              </a:ext>
            </a:extLst>
          </p:cNvPr>
          <p:cNvSpPr/>
          <p:nvPr/>
        </p:nvSpPr>
        <p:spPr>
          <a:xfrm>
            <a:off x="2323384" y="2707139"/>
            <a:ext cx="1048704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SD Card Manager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1548FC-22FC-875C-6B12-0054239CAFA5}"/>
              </a:ext>
            </a:extLst>
          </p:cNvPr>
          <p:cNvSpPr/>
          <p:nvPr/>
        </p:nvSpPr>
        <p:spPr>
          <a:xfrm>
            <a:off x="2304572" y="3270885"/>
            <a:ext cx="1086328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I2C Wire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95AD14-93B7-C43A-798F-D6EFCB485796}"/>
              </a:ext>
            </a:extLst>
          </p:cNvPr>
          <p:cNvSpPr/>
          <p:nvPr/>
        </p:nvSpPr>
        <p:spPr>
          <a:xfrm>
            <a:off x="2323384" y="3834765"/>
            <a:ext cx="1048704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Scan the I2C Bus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75CBD2-8AFC-F8D7-088A-C6F4D409FD6E}"/>
              </a:ext>
            </a:extLst>
          </p:cNvPr>
          <p:cNvSpPr/>
          <p:nvPr/>
        </p:nvSpPr>
        <p:spPr>
          <a:xfrm>
            <a:off x="2323384" y="4408170"/>
            <a:ext cx="1048704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Toggle Sw.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68BF68-B553-9CFA-C80F-C6A8E272638E}"/>
              </a:ext>
            </a:extLst>
          </p:cNvPr>
          <p:cNvSpPr/>
          <p:nvPr/>
        </p:nvSpPr>
        <p:spPr>
          <a:xfrm>
            <a:off x="2323384" y="4972050"/>
            <a:ext cx="1048704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Turnouts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96D569-0F98-7E61-CEA4-87B03108D3D9}"/>
              </a:ext>
            </a:extLst>
          </p:cNvPr>
          <p:cNvSpPr/>
          <p:nvPr/>
        </p:nvSpPr>
        <p:spPr>
          <a:xfrm>
            <a:off x="2323384" y="5535930"/>
            <a:ext cx="1048704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Sensors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011E61-E3EA-365A-BDBA-7D03F8257EEE}"/>
              </a:ext>
            </a:extLst>
          </p:cNvPr>
          <p:cNvSpPr/>
          <p:nvPr/>
        </p:nvSpPr>
        <p:spPr>
          <a:xfrm>
            <a:off x="2323384" y="6071235"/>
            <a:ext cx="1048704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Indicators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0F8D82-3E91-4D87-02EA-C25C21C0B142}"/>
              </a:ext>
            </a:extLst>
          </p:cNvPr>
          <p:cNvSpPr txBox="1"/>
          <p:nvPr/>
        </p:nvSpPr>
        <p:spPr>
          <a:xfrm>
            <a:off x="3482340" y="1062603"/>
            <a:ext cx="3081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Initialize Serial Monitor Interface at 9600 baud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2E934-84C5-4707-91BA-CADE5DDED503}"/>
              </a:ext>
            </a:extLst>
          </p:cNvPr>
          <p:cNvSpPr txBox="1"/>
          <p:nvPr/>
        </p:nvSpPr>
        <p:spPr>
          <a:xfrm>
            <a:off x="3482340" y="1626483"/>
            <a:ext cx="213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 EEPROM for invalid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41C9B-5F4E-3BFA-F288-C0F147A0EA96}"/>
              </a:ext>
            </a:extLst>
          </p:cNvPr>
          <p:cNvSpPr txBox="1"/>
          <p:nvPr/>
        </p:nvSpPr>
        <p:spPr>
          <a:xfrm>
            <a:off x="3482340" y="2190363"/>
            <a:ext cx="1986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Initialize Ethernet card driver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83A671-C717-57E6-E0A9-8B849EB3AA3A}"/>
              </a:ext>
            </a:extLst>
          </p:cNvPr>
          <p:cNvSpPr txBox="1"/>
          <p:nvPr/>
        </p:nvSpPr>
        <p:spPr>
          <a:xfrm>
            <a:off x="3482340" y="2662044"/>
            <a:ext cx="4358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Tests for the presence of a SD card in the Ethernet board;</a:t>
            </a:r>
          </a:p>
          <a:p>
            <a:r>
              <a:rPr lang="en-US" sz="1200" dirty="0"/>
              <a:t>If present, starts console with Arduino IDE – must reset when done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1084D-1074-3CD6-CFFC-CF2D342A2701}"/>
              </a:ext>
            </a:extLst>
          </p:cNvPr>
          <p:cNvSpPr txBox="1"/>
          <p:nvPr/>
        </p:nvSpPr>
        <p:spPr>
          <a:xfrm>
            <a:off x="3482340" y="3318122"/>
            <a:ext cx="266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Initialize Wire class interface for I2C 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16DD0-1FA9-3892-5064-4508A2A44711}"/>
              </a:ext>
            </a:extLst>
          </p:cNvPr>
          <p:cNvSpPr txBox="1"/>
          <p:nvPr/>
        </p:nvSpPr>
        <p:spPr>
          <a:xfrm>
            <a:off x="3482340" y="3882002"/>
            <a:ext cx="3927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Scan the I2C and identify devices and print to Serial Monitor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06EDE-6C95-FB52-F4BD-110C9CC071D4}"/>
              </a:ext>
            </a:extLst>
          </p:cNvPr>
          <p:cNvSpPr txBox="1"/>
          <p:nvPr/>
        </p:nvSpPr>
        <p:spPr>
          <a:xfrm>
            <a:off x="3482340" y="4455408"/>
            <a:ext cx="4205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turnouts controlled by toggle switches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76ABA-9E2E-BC36-A133-53986D86EF7E}"/>
              </a:ext>
            </a:extLst>
          </p:cNvPr>
          <p:cNvSpPr txBox="1"/>
          <p:nvPr/>
        </p:nvSpPr>
        <p:spPr>
          <a:xfrm>
            <a:off x="3482340" y="5019287"/>
            <a:ext cx="4018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turnout names and set initial states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7CFA1-E6E8-A4E3-22E3-7CF6365C9804}"/>
              </a:ext>
            </a:extLst>
          </p:cNvPr>
          <p:cNvSpPr txBox="1"/>
          <p:nvPr/>
        </p:nvSpPr>
        <p:spPr>
          <a:xfrm>
            <a:off x="3482340" y="5583167"/>
            <a:ext cx="365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sensor outputs from turnouts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2B460-2234-A750-056E-FAC454DD3AD0}"/>
              </a:ext>
            </a:extLst>
          </p:cNvPr>
          <p:cNvSpPr txBox="1"/>
          <p:nvPr/>
        </p:nvSpPr>
        <p:spPr>
          <a:xfrm>
            <a:off x="3482340" y="6118473"/>
            <a:ext cx="4384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 EEPROM and define indicators driven by turnouts and sensors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7AB19D-8C86-A7DC-2887-9A350F0B588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847736" y="1386840"/>
            <a:ext cx="0" cy="20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936E95-2FD6-1F39-F7AF-BF491EBDBF8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47736" y="1960265"/>
            <a:ext cx="0" cy="18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15F837-9CB4-C05D-2848-F2DC527B568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47736" y="2514600"/>
            <a:ext cx="0" cy="19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00AC9F-E346-6504-D098-E4B1D633FA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847736" y="3078614"/>
            <a:ext cx="0" cy="19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E2BF0F-6E4A-1027-658D-6E05BED82BF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847736" y="3642360"/>
            <a:ext cx="0" cy="1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9354CC-E65F-20B5-16D8-8AE07D811A5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847736" y="4206240"/>
            <a:ext cx="0" cy="20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915982-54DC-07E9-D3FE-95457C0C25F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847736" y="4779645"/>
            <a:ext cx="0" cy="1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8652D3-682D-B453-1760-4E9E76087FF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847736" y="5343525"/>
            <a:ext cx="0" cy="1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F9E48E-A2A9-73D4-C0C8-1A06B80C152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2847736" y="5907405"/>
            <a:ext cx="0" cy="16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17BE43-874E-A64D-1E6C-BC5765787271}"/>
              </a:ext>
            </a:extLst>
          </p:cNvPr>
          <p:cNvSpPr/>
          <p:nvPr/>
        </p:nvSpPr>
        <p:spPr>
          <a:xfrm>
            <a:off x="1587688" y="444618"/>
            <a:ext cx="1042988" cy="371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Setup()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4FA83B-170A-CAD6-D2F7-93EB9DC40E89}"/>
              </a:ext>
            </a:extLst>
          </p:cNvPr>
          <p:cNvCxnSpPr>
            <a:endCxn id="4" idx="0"/>
          </p:cNvCxnSpPr>
          <p:nvPr/>
        </p:nvCxnSpPr>
        <p:spPr>
          <a:xfrm>
            <a:off x="2847736" y="630355"/>
            <a:ext cx="0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7D1591-4486-8A1B-CE25-FB6D0AE52E7E}"/>
              </a:ext>
            </a:extLst>
          </p:cNvPr>
          <p:cNvCxnSpPr>
            <a:stCxn id="48" idx="3"/>
          </p:cNvCxnSpPr>
          <p:nvPr/>
        </p:nvCxnSpPr>
        <p:spPr>
          <a:xfrm flipV="1">
            <a:off x="2630676" y="630355"/>
            <a:ext cx="2170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Lehmer</dc:creator>
  <cp:lastModifiedBy>Ron Lehmer</cp:lastModifiedBy>
  <cp:revision>1</cp:revision>
  <dcterms:created xsi:type="dcterms:W3CDTF">2023-12-23T21:23:40Z</dcterms:created>
  <dcterms:modified xsi:type="dcterms:W3CDTF">2023-12-23T22:38:49Z</dcterms:modified>
</cp:coreProperties>
</file>