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1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9.png"/><Relationship Id="rId10" Type="http://schemas.openxmlformats.org/officeDocument/2006/relationships/image" Target="../media/image3.png"/><Relationship Id="rId12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3975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867550" y="144300"/>
            <a:ext cx="3063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Hotel Reservation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14125" y="84300"/>
            <a:ext cx="4695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Query all rooms that do not have a particular amenity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463175"/>
            <a:ext cx="4334925" cy="9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2050"/>
            <a:ext cx="1912025" cy="23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6800" y="1635300"/>
            <a:ext cx="1912025" cy="1834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 flipH="1">
            <a:off x="4644850" y="496875"/>
            <a:ext cx="30000" cy="450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847" y="417097"/>
            <a:ext cx="4439125" cy="9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0028" y="1386425"/>
            <a:ext cx="1917029" cy="229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0025" y="3685576"/>
            <a:ext cx="2013396" cy="138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6422" y="1475136"/>
            <a:ext cx="1917029" cy="179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335750" y="4202400"/>
            <a:ext cx="1102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24 Results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782525" y="84300"/>
            <a:ext cx="1102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32</a:t>
            </a:r>
            <a:r>
              <a:rPr lang="en"/>
              <a:t> Results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10800000">
            <a:off x="2501225" y="3532900"/>
            <a:ext cx="2023600" cy="15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10800000">
            <a:off x="6798125" y="3330801"/>
            <a:ext cx="2306574" cy="18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809700" y="3986600"/>
            <a:ext cx="1503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...I think I remember create rooms with no amenities.. near the end.. when i was getting lazy.</a:t>
            </a:r>
          </a:p>
        </p:txBody>
      </p:sp>
      <p:pic>
        <p:nvPicPr>
          <p:cNvPr descr="redx.png" id="74" name="Shape 7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3825" y="3757863"/>
            <a:ext cx="1238375" cy="1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7304575" y="4026256"/>
            <a:ext cx="1503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Yup.. sure did. Left join took care of that.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>
            <a:off x="4509825" y="36300"/>
            <a:ext cx="7500" cy="510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650"/>
            <a:ext cx="4449824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5" y="1622650"/>
            <a:ext cx="1953950" cy="2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025" y="1682650"/>
            <a:ext cx="2108700" cy="15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7322" y="70675"/>
            <a:ext cx="4512899" cy="9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4725" y="1177250"/>
            <a:ext cx="2108700" cy="257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4723" y="3747698"/>
            <a:ext cx="2108700" cy="127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5825" y="1177250"/>
            <a:ext cx="2105775" cy="17193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169425" y="923525"/>
            <a:ext cx="1102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21 Results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7860775" y="827750"/>
            <a:ext cx="11028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29 Results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10800000">
            <a:off x="2202025" y="3311275"/>
            <a:ext cx="2277675" cy="17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593400" y="3849425"/>
            <a:ext cx="1717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So now to just knock out those ones with id of 6.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n" sz="1100"/>
              <a:t>WHAT? The nulls are gone again?</a:t>
            </a:r>
          </a:p>
        </p:txBody>
      </p:sp>
      <p:pic>
        <p:nvPicPr>
          <p:cNvPr descr="redx.png" id="92" name="Shape 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0200" y="3861538"/>
            <a:ext cx="1238375" cy="1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10800000">
            <a:off x="6878450" y="2896575"/>
            <a:ext cx="2110900" cy="22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206475" y="3640025"/>
            <a:ext cx="17571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       Evidently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“AmenityId != 6” actually means “AmenityId != 6 but ya can’t be empty!”</a:t>
            </a:r>
          </a:p>
        </p:txBody>
      </p:sp>
      <p:pic>
        <p:nvPicPr>
          <p:cNvPr descr="check-mark-md.png" id="95" name="Shape 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19850" y="1537600"/>
            <a:ext cx="2583275" cy="2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45150" y="150750"/>
            <a:ext cx="332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Times Promos were used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4587875" y="76875"/>
            <a:ext cx="79200" cy="50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5" y="789150"/>
            <a:ext cx="4420726" cy="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25" y="1571725"/>
            <a:ext cx="26955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1439850" y="2579550"/>
            <a:ext cx="3075101" cy="24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092125" y="3353450"/>
            <a:ext cx="20685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Wait a sec… I don’t remember creating a test case for that last promo. What’s going on? 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077" y="593902"/>
            <a:ext cx="6344100" cy="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0000" y="1353775"/>
            <a:ext cx="2617650" cy="14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5952600" y="2742275"/>
            <a:ext cx="3075101" cy="24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682775" y="3637750"/>
            <a:ext cx="20685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it counting my Null as 1?  Maybe I don’t want a left join after all.</a:t>
            </a:r>
          </a:p>
        </p:txBody>
      </p:sp>
      <p:pic>
        <p:nvPicPr>
          <p:cNvPr descr="redx.png"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848375"/>
            <a:ext cx="2109625" cy="210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x.png"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7875" y="3047500"/>
            <a:ext cx="2109625" cy="21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29700" cy="1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75" y="1558925"/>
            <a:ext cx="3306325" cy="95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mark-md.pn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225" y="93875"/>
            <a:ext cx="5645675" cy="50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