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9200"/>
            <a:ext cx="9144000" cy="53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93250" y="54475"/>
            <a:ext cx="1806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50" y="627175"/>
            <a:ext cx="6844776" cy="437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66775" y="94175"/>
            <a:ext cx="1866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5" y="750225"/>
            <a:ext cx="7142551" cy="18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6057050" y="750225"/>
            <a:ext cx="1794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loadItems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75" y="2855900"/>
            <a:ext cx="72414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5190325" y="4445725"/>
            <a:ext cx="2019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end of makePurchase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311700" y="107425"/>
            <a:ext cx="1104900" cy="4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38" y="651513"/>
            <a:ext cx="7286625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6394675" y="1261650"/>
            <a:ext cx="26676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enough money and stock, run methods to take one of stock and return change object.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476400" y="2347425"/>
            <a:ext cx="26676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not enough stock… totally copied what needed to be done to send the error from Stack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394675" y="3903200"/>
            <a:ext cx="26676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not enough money return 422 with error message including amount short.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