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61100" y="0"/>
            <a:ext cx="3190500" cy="65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Week 2: Battleship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713" y="656400"/>
            <a:ext cx="7738728" cy="41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140250" y="259375"/>
            <a:ext cx="4258800" cy="461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Strengths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Validation is strong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Meets all constraints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Player class constructor instantiates a 2d array for each player that hold ship location and ShotStatus in one place.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Players see both their board with ships and the shots they have fired on their opponent.  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Sweet victory screen.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4560325" y="223050"/>
            <a:ext cx="4258800" cy="3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Needs Improvement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1800">
                <a:solidFill>
                  <a:srgbClr val="FFFFFF"/>
                </a:solidFill>
              </a:rPr>
              <a:t>More uniformity with error messages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1800">
                <a:solidFill>
                  <a:srgbClr val="FFFFFF"/>
                </a:solidFill>
              </a:rPr>
              <a:t>GameFlow still contains too much probably.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1800">
                <a:solidFill>
                  <a:srgbClr val="FFFFFF"/>
                </a:solidFill>
              </a:rPr>
              <a:t>PlaceShip logic (BLL) somewhat duplicated 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800">
                <a:solidFill>
                  <a:srgbClr val="FFFFFF"/>
                </a:solidFill>
              </a:rPr>
              <a:t>ShotHistory not used.  Instead used outgoing data to FireShot and incoming ShotResponse enum.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100" y="3492100"/>
            <a:ext cx="4987901" cy="158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