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0" y="0"/>
            <a:ext cx="4134900" cy="6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800">
                <a:solidFill>
                  <a:schemeClr val="dk2"/>
                </a:solidFill>
              </a:rPr>
              <a:t>Week 3: LINQ Queries</a:t>
            </a:r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500" y="631500"/>
            <a:ext cx="5171733" cy="44245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/>
          <p:nvPr/>
        </p:nvSpPr>
        <p:spPr>
          <a:xfrm>
            <a:off x="5490000" y="1436025"/>
            <a:ext cx="3349429" cy="227145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chemeClr val="lt2"/>
                </a:solidFill>
                <a:latin typeface="Impact"/>
              </a:rPr>
              <a:t>LINQ </a:t>
            </a:r>
            <a:b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chemeClr val="lt2"/>
                </a:solidFill>
                <a:latin typeface="Impact"/>
              </a:rPr>
            </a:br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chemeClr val="lt2"/>
                </a:solidFill>
                <a:latin typeface="Impact"/>
              </a:rPr>
              <a:t>Queries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46150"/>
            <a:ext cx="4475075" cy="34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3675" y="1646150"/>
            <a:ext cx="4211725" cy="287559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/>
          <p:nvPr/>
        </p:nvSpPr>
        <p:spPr>
          <a:xfrm>
            <a:off x="184800" y="146300"/>
            <a:ext cx="4219500" cy="14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200"/>
              <a:t>Grouped all unit prices by category.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200"/>
              <a:t>Selected only the category with the associated unit price avg.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200"/>
              <a:t>Ordered those results by unit price in descending order.</a:t>
            </a:r>
          </a:p>
          <a:p>
            <a:pPr indent="-304800" lvl="0" marL="457200">
              <a:spcBef>
                <a:spcPts val="0"/>
              </a:spcBef>
              <a:buSzPct val="100000"/>
              <a:buChar char="●"/>
            </a:pPr>
            <a:r>
              <a:rPr lang="en" sz="1200"/>
              <a:t>Took 3, which should be the greatest three.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4729775" y="146300"/>
            <a:ext cx="4219500" cy="14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200"/>
              <a:t>Grouped products by category (hindsight, not sure why I didn’t group unitStock by category.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200"/>
              <a:t>Narrowed results to only ones ones where unitStock is 0.</a:t>
            </a:r>
          </a:p>
          <a:p>
            <a:pPr indent="-304800" lvl="0" marL="457200" rtl="0">
              <a:spcBef>
                <a:spcPts val="0"/>
              </a:spcBef>
              <a:buSzPct val="100000"/>
              <a:buChar char="●"/>
            </a:pPr>
            <a:r>
              <a:rPr lang="en" sz="1200"/>
              <a:t>This could still include multiples in one category though, so Distinct() is used to eliminate repeats.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