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1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When naming your proto-persona, keep it real. The goal is to empathise with them, and if their name is Bilbo Baggins it’s rather hard.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Remember to download only non-watermarked, free-to-use photographs. Use Creative Commons search in Google or Flickr to find such photos. Make these appear and feel 'real'.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When establishing basic characteristics, keep it short and simple. Who are they?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Demographic information should be relevant to the project. Think of all aspects that might affect how people interact with your product. Think of the following first: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Where do they work/what they do?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What’s their relationship status? Do they have children?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How much do they earn — and is this relevant?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What’s their level of familiarity with digital technologies?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Add your own.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Behaviours are simply things that they do. Keep it relevant to the project.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Needs and goals — this is what they want from the product and your organisation.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use this template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Make a copy to your Google Drive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Read speaker’s notes — there’s some guidance there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Edit to your liking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Use in your presentation or print out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Remember to discard this first page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Any questions? Give Wojtek Kutyla a shout on Slack.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175350" y="165600"/>
            <a:ext cx="1607400" cy="1928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Replace this with your image or drawing after you print</a:t>
            </a:r>
            <a:endParaRPr dirty="0"/>
          </a:p>
        </p:txBody>
      </p:sp>
      <p:cxnSp>
        <p:nvCxnSpPr>
          <p:cNvPr id="61" name="Shape 61"/>
          <p:cNvCxnSpPr/>
          <p:nvPr/>
        </p:nvCxnSpPr>
        <p:spPr>
          <a:xfrm>
            <a:off x="183450" y="3429000"/>
            <a:ext cx="8777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Shape 62"/>
          <p:cNvCxnSpPr/>
          <p:nvPr/>
        </p:nvCxnSpPr>
        <p:spPr>
          <a:xfrm>
            <a:off x="4572000" y="165600"/>
            <a:ext cx="0" cy="6575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Shape 63"/>
          <p:cNvSpPr txBox="1"/>
          <p:nvPr/>
        </p:nvSpPr>
        <p:spPr>
          <a:xfrm>
            <a:off x="1899600" y="17535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Your proto-persona’s name</a:t>
            </a:r>
            <a:endParaRPr b="1"/>
          </a:p>
        </p:txBody>
      </p:sp>
      <p:sp>
        <p:nvSpPr>
          <p:cNvPr id="64" name="Shape 64"/>
          <p:cNvSpPr txBox="1"/>
          <p:nvPr/>
        </p:nvSpPr>
        <p:spPr>
          <a:xfrm>
            <a:off x="2034450" y="629875"/>
            <a:ext cx="23688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Basic characteristics go here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GB" sz="1200" dirty="0"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David Jones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30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Born in Glasgow 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Lives in Glasgow 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sz="1200" dirty="0"/>
          </a:p>
        </p:txBody>
      </p:sp>
      <p:sp>
        <p:nvSpPr>
          <p:cNvPr id="65" name="Shape 65"/>
          <p:cNvSpPr txBox="1"/>
          <p:nvPr/>
        </p:nvSpPr>
        <p:spPr>
          <a:xfrm>
            <a:off x="183450" y="4075703"/>
            <a:ext cx="42198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Put your characteristics here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Record store owner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Earns £35000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Lives with wife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2 kids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Married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Lives in suburbs </a:t>
            </a:r>
            <a:endParaRPr sz="1200" dirty="0"/>
          </a:p>
        </p:txBody>
      </p:sp>
      <p:sp>
        <p:nvSpPr>
          <p:cNvPr id="66" name="Shape 66"/>
          <p:cNvSpPr txBox="1"/>
          <p:nvPr/>
        </p:nvSpPr>
        <p:spPr>
          <a:xfrm>
            <a:off x="183450" y="359445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Demographic information</a:t>
            </a:r>
            <a:endParaRPr b="1"/>
          </a:p>
        </p:txBody>
      </p:sp>
      <p:sp>
        <p:nvSpPr>
          <p:cNvPr id="67" name="Shape 67"/>
          <p:cNvSpPr txBox="1"/>
          <p:nvPr/>
        </p:nvSpPr>
        <p:spPr>
          <a:xfrm>
            <a:off x="4740750" y="4007125"/>
            <a:ext cx="42198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Needs and goals go here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Have more time by being able to keep track of his stock easily 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Wants his business to be more organised 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Keep an accurate inventory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4740750" y="359445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Needs and goals</a:t>
            </a:r>
            <a:endParaRPr b="1"/>
          </a:p>
        </p:txBody>
      </p:sp>
      <p:sp>
        <p:nvSpPr>
          <p:cNvPr id="69" name="Shape 69"/>
          <p:cNvSpPr txBox="1"/>
          <p:nvPr/>
        </p:nvSpPr>
        <p:spPr>
          <a:xfrm>
            <a:off x="4782225" y="594300"/>
            <a:ext cx="42198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List of behaviours goes here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Trying to save but has big mortgage 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Has 2 cars his and wives car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Goes hillwalking at the weekend but would like to get to the gym more,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Isn’t organised 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Doesn’t have time for his hobbies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Works late doing stock take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4782225" y="16560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Behaviours</a:t>
            </a:r>
            <a:endParaRPr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79163D-B0AA-409D-8196-C088732A9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8" y="117001"/>
            <a:ext cx="1881915" cy="20128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350</Words>
  <Application>Microsoft Office PowerPoint</Application>
  <PresentationFormat>On-screen Show (4:3)</PresentationFormat>
  <Paragraphs>47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How to use this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dc:creator>1</dc:creator>
  <cp:lastModifiedBy>1</cp:lastModifiedBy>
  <cp:revision>12</cp:revision>
  <dcterms:modified xsi:type="dcterms:W3CDTF">2018-04-20T13:27:09Z</dcterms:modified>
</cp:coreProperties>
</file>