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D69B-0972-4731-B766-A731992D767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DB23-4798-4759-AC64-34C81260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D69B-0972-4731-B766-A731992D767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DB23-4798-4759-AC64-34C81260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0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D69B-0972-4731-B766-A731992D767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DB23-4798-4759-AC64-34C81260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9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D69B-0972-4731-B766-A731992D767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DB23-4798-4759-AC64-34C81260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1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D69B-0972-4731-B766-A731992D767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DB23-4798-4759-AC64-34C81260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1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D69B-0972-4731-B766-A731992D767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DB23-4798-4759-AC64-34C81260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0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D69B-0972-4731-B766-A731992D767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DB23-4798-4759-AC64-34C81260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D69B-0972-4731-B766-A731992D767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DB23-4798-4759-AC64-34C81260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9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D69B-0972-4731-B766-A731992D767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DB23-4798-4759-AC64-34C81260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3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D69B-0972-4731-B766-A731992D767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DB23-4798-4759-AC64-34C81260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D69B-0972-4731-B766-A731992D767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DB23-4798-4759-AC64-34C81260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8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7D69B-0972-4731-B766-A731992D767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DB23-4798-4759-AC64-34C81260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9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0227" y="1820706"/>
            <a:ext cx="103196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/>
              <a:t>Teks interaksi transaksional lisan yang melibatkan tindakan member dan meminta informasi terkait jati diri dalam konteks pekerjaan (wawancara pekerjaan)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28913" y="769257"/>
            <a:ext cx="10595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Morning All, I wish all of you always in health and blessing of Allah SWT. </a:t>
            </a:r>
          </a:p>
          <a:p>
            <a:r>
              <a:rPr lang="en-US" dirty="0" smtClean="0"/>
              <a:t>In this meeting, we will learn how to interview from job vacancies and after you read and understood, you have to collected the assignment about interview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8913" y="3703151"/>
            <a:ext cx="10697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Setelah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anda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mempelajari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materi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anda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harapkan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memahami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interaksi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transaksional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lisan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melibatkan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tindakan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memberi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meminta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terkait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jati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diri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konteks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pekerjaan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wawancara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pekerjaan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3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7257" y="551543"/>
            <a:ext cx="862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TUGAS</a:t>
            </a:r>
            <a:endParaRPr lang="en-US" dirty="0"/>
          </a:p>
        </p:txBody>
      </p:sp>
      <p:pic>
        <p:nvPicPr>
          <p:cNvPr id="1026" name="Picture 2" descr="12 Lowongan Kerja di PT Telkom - Portal Sul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27" y="551543"/>
            <a:ext cx="6028301" cy="600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10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2400" y="2017486"/>
            <a:ext cx="8621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THIS ASSIGNMENT SHOULD BE COLLECTED AT LEAST 23:00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8155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INTERVIEW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5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b="1" dirty="0" err="1"/>
              <a:t>Pertanyaan</a:t>
            </a:r>
            <a:r>
              <a:rPr lang="en-US" sz="2000" b="1" dirty="0"/>
              <a:t> yang </a:t>
            </a:r>
            <a:r>
              <a:rPr lang="en-US" sz="2000" b="1" dirty="0" err="1"/>
              <a:t>Sering</a:t>
            </a:r>
            <a:r>
              <a:rPr lang="en-US" sz="2000" b="1" dirty="0"/>
              <a:t> </a:t>
            </a:r>
            <a:r>
              <a:rPr lang="en-US" sz="2000" b="1" dirty="0" err="1"/>
              <a:t>Muncul</a:t>
            </a:r>
            <a:r>
              <a:rPr lang="en-US" sz="2000" b="1" dirty="0"/>
              <a:t> </a:t>
            </a:r>
            <a:r>
              <a:rPr lang="en-US" sz="2000" b="1" dirty="0" err="1"/>
              <a:t>Saat</a:t>
            </a:r>
            <a:r>
              <a:rPr lang="en-US" sz="2000" b="1" dirty="0"/>
              <a:t> </a:t>
            </a:r>
            <a:r>
              <a:rPr lang="en-US" sz="2000" b="1" dirty="0" err="1" smtClean="0"/>
              <a:t>Wawancara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 err="1"/>
              <a:t>Saat</a:t>
            </a:r>
            <a:r>
              <a:rPr lang="en-US" sz="2000" dirty="0"/>
              <a:t> interview </a:t>
            </a:r>
            <a:r>
              <a:rPr lang="en-US" sz="2000" dirty="0" err="1"/>
              <a:t>kerja</a:t>
            </a:r>
            <a:r>
              <a:rPr lang="en-US" sz="2000" dirty="0"/>
              <a:t>, </a:t>
            </a:r>
            <a:r>
              <a:rPr lang="en-US" sz="2000" dirty="0" err="1"/>
              <a:t>kadang</a:t>
            </a:r>
            <a:r>
              <a:rPr lang="en-US" sz="2000" dirty="0"/>
              <a:t> </a:t>
            </a:r>
            <a:r>
              <a:rPr lang="en-US" sz="2000" dirty="0" err="1"/>
              <a:t>pewawancara</a:t>
            </a:r>
            <a:r>
              <a:rPr lang="en-US" sz="2000" dirty="0"/>
              <a:t> </a:t>
            </a:r>
            <a:r>
              <a:rPr lang="en-US" sz="2000" dirty="0" err="1"/>
              <a:t>memang</a:t>
            </a:r>
            <a:r>
              <a:rPr lang="en-US" sz="2000" dirty="0"/>
              <a:t> </a:t>
            </a:r>
            <a:r>
              <a:rPr lang="en-US" sz="2000" dirty="0" err="1"/>
              <a:t>melontarkan</a:t>
            </a:r>
            <a:r>
              <a:rPr lang="en-US" sz="2000" dirty="0"/>
              <a:t> </a:t>
            </a:r>
            <a:r>
              <a:rPr lang="en-US" sz="2000" dirty="0" err="1"/>
              <a:t>pertanyaan</a:t>
            </a:r>
            <a:r>
              <a:rPr lang="en-US" sz="2000" dirty="0"/>
              <a:t>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terduga</a:t>
            </a:r>
            <a:r>
              <a:rPr lang="en-US" sz="2000" dirty="0"/>
              <a:t>.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sebagian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pertanyaan</a:t>
            </a:r>
            <a:r>
              <a:rPr lang="en-US" sz="2000" dirty="0"/>
              <a:t> yang </a:t>
            </a:r>
            <a:r>
              <a:rPr lang="en-US" sz="2000" dirty="0" err="1"/>
              <a:t>dilontarkan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jauh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/>
              <a:t>, </a:t>
            </a:r>
            <a:r>
              <a:rPr lang="en-US" sz="2000" dirty="0" err="1"/>
              <a:t>kok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pertanyaan-pertanyaan</a:t>
            </a:r>
            <a:r>
              <a:rPr lang="en-US" sz="2000" dirty="0"/>
              <a:t> yang </a:t>
            </a:r>
            <a:r>
              <a:rPr lang="en-US" sz="2000" dirty="0" err="1"/>
              <a:t>biasa</a:t>
            </a:r>
            <a:r>
              <a:rPr lang="en-US" sz="2000" dirty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interview </a:t>
            </a:r>
            <a:r>
              <a:rPr lang="en-US" sz="2000" dirty="0" err="1"/>
              <a:t>kerja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071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8210" y="677307"/>
            <a:ext cx="108293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sv-SE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"Coba ceritakan tentang diri Anda!”</a:t>
            </a:r>
          </a:p>
          <a:p>
            <a:pPr marL="342900" indent="-342900">
              <a:buAutoNum type="arabicPeriod"/>
            </a:pPr>
            <a:endParaRPr lang="sv-SE" b="0" i="0" dirty="0" smtClean="0">
              <a:solidFill>
                <a:srgbClr val="000000"/>
              </a:solidFill>
              <a:effectLst/>
              <a:latin typeface="Noto Sans"/>
            </a:endParaRPr>
          </a:p>
          <a:p>
            <a:r>
              <a:rPr lang="sv-SE" b="0" i="0" dirty="0" smtClean="0">
                <a:solidFill>
                  <a:srgbClr val="000000"/>
                </a:solidFill>
                <a:effectLst/>
                <a:latin typeface="Noto Sans"/>
              </a:rPr>
              <a:t>Saat diminta mendeskripsikan tentang diri Anda, bukan cuma kepribadian dan kesesuaian karakter Anda dengan perusahaan yang ingin diketahui pewawancara</a:t>
            </a:r>
            <a:endParaRPr lang="sv-SE" b="0" i="0" dirty="0">
              <a:solidFill>
                <a:srgbClr val="000000"/>
              </a:solidFill>
              <a:effectLst/>
              <a:latin typeface="Noto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8209" y="2256001"/>
            <a:ext cx="108293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"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Kenapa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tertarik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melamar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kerja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perusahaan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?“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Noto Sans"/>
            </a:endParaRPr>
          </a:p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Melalui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pertanyaan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ini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pewawancara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ingin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tahu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sejauh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apa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keseriusan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Anda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untuk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bergabung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dengan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perusahaan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Lakukan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riset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kecil-kecilan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mengenai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profil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perusahaan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dan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posisi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yang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Anda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lamar</a:t>
            </a:r>
            <a:endParaRPr lang="en-US" b="0" i="0" dirty="0">
              <a:solidFill>
                <a:srgbClr val="000000"/>
              </a:solidFill>
              <a:effectLst/>
              <a:latin typeface="Noto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8209" y="3834694"/>
            <a:ext cx="10990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"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Tolong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jelaskan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kelemahan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!“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Noto Sans"/>
            </a:endParaRPr>
          </a:p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Pertanyaan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ini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biasanya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dilontarkan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untuk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mengukur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kejujuran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Anda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dalam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menilai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diri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sendiri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Jangan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sampai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Anda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menjawab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tidak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punya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kelemahan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Jawaban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ini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kentara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tak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jujur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dan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mengesankan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arogansi</a:t>
            </a:r>
            <a:endParaRPr lang="en-US" b="0" i="0" dirty="0">
              <a:solidFill>
                <a:srgbClr val="000000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93928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0293" y="503856"/>
            <a:ext cx="108562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"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Kenapa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perusahaan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harus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mempekerjakan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?“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Noto Sans"/>
            </a:endParaRPr>
          </a:p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Jangan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sampai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Anda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ketahuan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melamar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hanya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karena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posisi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tersebut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sesuai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dengan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kualifikasi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Anda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tanpa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memahami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deskripsi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pekerjaan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itu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sendiri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Berikan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jawaban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yang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merangkum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kualifikasi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dan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antusiasme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Anda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untuk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bergabung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dengan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perusahaan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Noto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0292" y="2148425"/>
            <a:ext cx="107217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"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rencana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5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tahun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depan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?“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Noto Sans"/>
            </a:endParaRPr>
          </a:p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Pertanyaan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ini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bertujuan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untuk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mengetahui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ambisi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Anda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dalam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profesi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dan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sejauh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mana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perencanaan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yang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Anda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buat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untuk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mencapainya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Tentu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saja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HRD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juga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ingin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tahu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apakah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rencana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jangka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panjang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Anda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sesuai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dengan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perusahaan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atau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tidak</a:t>
            </a:r>
            <a:endParaRPr lang="en-US" b="0" i="0" dirty="0">
              <a:solidFill>
                <a:srgbClr val="000000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7506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424" y="672353"/>
            <a:ext cx="10475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selain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pertanyaan-pertanyaan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yang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disebutkan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sebelumnya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kadang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pewawancara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akan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memberikan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pertanyaan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yang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sedikit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nyeleneh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kepada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kandidat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karyawan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5424" y="2043518"/>
            <a:ext cx="102466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Pencapaian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paling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besar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karir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pernah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peroleh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?“</a:t>
            </a:r>
          </a:p>
          <a:p>
            <a:endParaRPr lang="en-US" b="1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kejujuran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prestasinya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5424" y="2966849"/>
            <a:ext cx="104752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"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passion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?“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Noto Sans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passion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seseorang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adalah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hal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penting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yang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akan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mengantarkannya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pada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kesuksesan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Jika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Anda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berpikir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terlalu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lama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sebelum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menjawab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pertanyaan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ini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kemungkinan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besar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nilai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Anda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di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mata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pewawancara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tidak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akan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terlalu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bagus</a:t>
            </a:r>
            <a:endParaRPr lang="en-US" b="0" i="0" dirty="0">
              <a:solidFill>
                <a:srgbClr val="000000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6388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15116"/>
            <a:ext cx="11017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"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Jika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apapun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dunia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pekerjaan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ideal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?“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Noto Sans"/>
            </a:endParaRPr>
          </a:p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pertanyaan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ini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dimaksudkan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untuk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mengetahui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pendapat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dan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sudut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pandang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yang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jujur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dari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calon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karyawan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Realistis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atau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tidak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jawaban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yang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diberikan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tak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jadi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masalah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Fokus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perusahaan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adalah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ketulusan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niat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Anda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untuk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bekerja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di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bidang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yang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benar-benar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Anda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Noto Sans"/>
              </a:rPr>
              <a:t>inginkan</a:t>
            </a:r>
            <a:endParaRPr lang="en-US" b="0" i="0" dirty="0">
              <a:solidFill>
                <a:srgbClr val="000000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06885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17284" y="460793"/>
            <a:ext cx="498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Trik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Psikologis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Menghadapi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Interview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2296" y="1267616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Pakai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Baju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Biru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Hitam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Putih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2296" y="1889773"/>
            <a:ext cx="7205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Lakukan kontak mata saat pertama kali bertatap muka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2296" y="2511930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Imitasi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bahasa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tubuh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pewawancara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2296" y="2995587"/>
            <a:ext cx="6963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Biarkan telapak tangan terbuka atau satukan jari-jari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2296" y="3479244"/>
            <a:ext cx="553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Sesuaikan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jawaban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pewawancara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2296" y="3976833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Berbicara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ekspresif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2296" y="4488354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7.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Jangan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terlalu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menyombong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2296" y="5128132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8.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Bersikap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ramah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dan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tegas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pada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saat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bersamaan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3592" y="5767910"/>
            <a:ext cx="4095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9.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Jangan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terlalu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banyak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tersenyum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09585" y="41190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10.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Persiapkan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diri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menjawab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pertanyaan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nyaman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8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1143" y="1973943"/>
            <a:ext cx="84473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0" i="0" dirty="0" smtClean="0">
                <a:effectLst/>
                <a:latin typeface="PT Serif"/>
              </a:rPr>
              <a:t> </a:t>
            </a:r>
            <a:r>
              <a:rPr lang="en-US" sz="2400" b="0" i="0" dirty="0" err="1" smtClean="0">
                <a:effectLst/>
                <a:latin typeface="PT Serif"/>
              </a:rPr>
              <a:t>Ceritakan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tentang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Dirimu</a:t>
            </a:r>
            <a:endParaRPr lang="en-US" sz="2400" b="0" i="0" dirty="0" smtClean="0">
              <a:effectLst/>
              <a:latin typeface="PT Serif"/>
            </a:endParaRP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effectLst/>
                <a:latin typeface="PT Serif"/>
              </a:rPr>
              <a:t> </a:t>
            </a:r>
            <a:r>
              <a:rPr lang="en-US" sz="2400" b="0" i="0" dirty="0" err="1" smtClean="0">
                <a:effectLst/>
                <a:latin typeface="PT Serif"/>
              </a:rPr>
              <a:t>Apa</a:t>
            </a:r>
            <a:r>
              <a:rPr lang="en-US" sz="2400" b="0" i="0" dirty="0" smtClean="0">
                <a:effectLst/>
                <a:latin typeface="PT Serif"/>
              </a:rPr>
              <a:t> yang </a:t>
            </a:r>
            <a:r>
              <a:rPr lang="en-US" sz="2400" b="0" i="0" dirty="0" err="1" smtClean="0">
                <a:effectLst/>
                <a:latin typeface="PT Serif"/>
              </a:rPr>
              <a:t>Kamu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Ketahui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tentang</a:t>
            </a:r>
            <a:r>
              <a:rPr lang="en-US" sz="2400" b="0" i="0" dirty="0" smtClean="0">
                <a:effectLst/>
                <a:latin typeface="PT Serif"/>
              </a:rPr>
              <a:t> Perusahaan </a:t>
            </a:r>
            <a:r>
              <a:rPr lang="en-US" sz="2400" b="0" i="0" dirty="0" err="1" smtClean="0">
                <a:effectLst/>
                <a:latin typeface="PT Serif"/>
              </a:rPr>
              <a:t>Ini</a:t>
            </a:r>
            <a:r>
              <a:rPr lang="en-US" sz="2400" b="0" i="0" dirty="0" smtClean="0">
                <a:effectLst/>
                <a:latin typeface="PT Serif"/>
              </a:rPr>
              <a:t>?</a:t>
            </a: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effectLst/>
                <a:latin typeface="PT Serif"/>
              </a:rPr>
              <a:t> </a:t>
            </a:r>
            <a:r>
              <a:rPr lang="en-US" sz="2400" b="0" i="0" dirty="0" err="1" smtClean="0">
                <a:effectLst/>
                <a:latin typeface="PT Serif"/>
              </a:rPr>
              <a:t>Apa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Kelebihan</a:t>
            </a:r>
            <a:r>
              <a:rPr lang="en-US" sz="2400" b="0" i="0" dirty="0" smtClean="0">
                <a:effectLst/>
                <a:latin typeface="PT Serif"/>
              </a:rPr>
              <a:t> yang </a:t>
            </a:r>
            <a:r>
              <a:rPr lang="en-US" sz="2400" b="0" i="0" dirty="0" err="1" smtClean="0">
                <a:effectLst/>
                <a:latin typeface="PT Serif"/>
              </a:rPr>
              <a:t>Kamu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Miliki</a:t>
            </a:r>
            <a:r>
              <a:rPr lang="en-US" sz="2400" b="0" i="0" dirty="0" smtClean="0">
                <a:effectLst/>
                <a:latin typeface="PT Serif"/>
              </a:rPr>
              <a:t>?</a:t>
            </a: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effectLst/>
                <a:latin typeface="PT Serif"/>
              </a:rPr>
              <a:t> </a:t>
            </a:r>
            <a:r>
              <a:rPr lang="en-US" sz="2400" b="0" i="0" dirty="0" err="1" smtClean="0">
                <a:effectLst/>
                <a:latin typeface="PT Serif"/>
              </a:rPr>
              <a:t>Apa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Kekurangan</a:t>
            </a:r>
            <a:r>
              <a:rPr lang="en-US" sz="2400" b="0" i="0" dirty="0" smtClean="0">
                <a:effectLst/>
                <a:latin typeface="PT Serif"/>
              </a:rPr>
              <a:t> yang </a:t>
            </a:r>
            <a:r>
              <a:rPr lang="en-US" sz="2400" b="0" i="0" dirty="0" err="1" smtClean="0">
                <a:effectLst/>
                <a:latin typeface="PT Serif"/>
              </a:rPr>
              <a:t>Kamu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Miliki</a:t>
            </a:r>
            <a:r>
              <a:rPr lang="en-US" sz="2400" b="0" i="0" dirty="0" smtClean="0">
                <a:effectLst/>
                <a:latin typeface="PT Serif"/>
              </a:rPr>
              <a:t>?</a:t>
            </a: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effectLst/>
                <a:latin typeface="PT Serif"/>
              </a:rPr>
              <a:t> </a:t>
            </a:r>
            <a:r>
              <a:rPr lang="en-US" sz="2400" b="0" i="0" dirty="0" err="1" smtClean="0">
                <a:effectLst/>
                <a:latin typeface="PT Serif"/>
              </a:rPr>
              <a:t>Kenapa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Kamu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Tertarik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Melamar</a:t>
            </a:r>
            <a:r>
              <a:rPr lang="en-US" sz="2400" b="0" i="0" dirty="0" smtClean="0">
                <a:effectLst/>
                <a:latin typeface="PT Serif"/>
              </a:rPr>
              <a:t> di Perusahaan </a:t>
            </a:r>
            <a:r>
              <a:rPr lang="en-US" sz="2400" b="0" i="0" dirty="0" err="1" smtClean="0">
                <a:effectLst/>
                <a:latin typeface="PT Serif"/>
              </a:rPr>
              <a:t>Ini</a:t>
            </a:r>
            <a:r>
              <a:rPr lang="en-US" sz="2400" b="0" i="0" dirty="0" smtClean="0">
                <a:effectLst/>
                <a:latin typeface="PT Serif"/>
              </a:rPr>
              <a:t>?</a:t>
            </a: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effectLst/>
                <a:latin typeface="PT Serif"/>
              </a:rPr>
              <a:t> </a:t>
            </a:r>
            <a:r>
              <a:rPr lang="en-US" sz="2400" b="0" i="0" dirty="0" err="1" smtClean="0">
                <a:effectLst/>
                <a:latin typeface="PT Serif"/>
              </a:rPr>
              <a:t>Kenapa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Kamu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Tertarik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Melamar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Posisi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Ini</a:t>
            </a:r>
            <a:r>
              <a:rPr lang="en-US" sz="2400" b="0" i="0" dirty="0" smtClean="0">
                <a:effectLst/>
                <a:latin typeface="PT Serif"/>
              </a:rPr>
              <a:t>?</a:t>
            </a: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effectLst/>
                <a:latin typeface="PT Serif"/>
              </a:rPr>
              <a:t> </a:t>
            </a:r>
            <a:r>
              <a:rPr lang="en-US" sz="2400" b="0" i="0" dirty="0" err="1" smtClean="0">
                <a:effectLst/>
                <a:latin typeface="PT Serif"/>
              </a:rPr>
              <a:t>Apa</a:t>
            </a:r>
            <a:r>
              <a:rPr lang="en-US" sz="2400" b="0" i="0" dirty="0" smtClean="0">
                <a:effectLst/>
                <a:latin typeface="PT Serif"/>
              </a:rPr>
              <a:t> yang </a:t>
            </a:r>
            <a:r>
              <a:rPr lang="en-US" sz="2400" b="0" i="0" dirty="0" err="1" smtClean="0">
                <a:effectLst/>
                <a:latin typeface="PT Serif"/>
              </a:rPr>
              <a:t>Bisa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Kamu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Berikan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untuk</a:t>
            </a:r>
            <a:r>
              <a:rPr lang="en-US" sz="2400" b="0" i="0" dirty="0" smtClean="0">
                <a:effectLst/>
                <a:latin typeface="PT Serif"/>
              </a:rPr>
              <a:t> Perusahaan?</a:t>
            </a: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effectLst/>
                <a:latin typeface="PT Serif"/>
              </a:rPr>
              <a:t> </a:t>
            </a:r>
            <a:r>
              <a:rPr lang="en-US" sz="2400" b="0" i="0" dirty="0" err="1" smtClean="0">
                <a:effectLst/>
                <a:latin typeface="PT Serif"/>
              </a:rPr>
              <a:t>Apa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Rencanamu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untuk</a:t>
            </a:r>
            <a:r>
              <a:rPr lang="en-US" sz="2400" b="0" i="0" dirty="0" smtClean="0">
                <a:effectLst/>
                <a:latin typeface="PT Serif"/>
              </a:rPr>
              <a:t> 5 </a:t>
            </a:r>
            <a:r>
              <a:rPr lang="en-US" sz="2400" b="0" i="0" dirty="0" err="1" smtClean="0">
                <a:effectLst/>
                <a:latin typeface="PT Serif"/>
              </a:rPr>
              <a:t>Tahun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ke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Depan</a:t>
            </a:r>
            <a:r>
              <a:rPr lang="en-US" sz="2400" b="0" i="0" dirty="0" smtClean="0">
                <a:effectLst/>
                <a:latin typeface="PT Serif"/>
              </a:rPr>
              <a:t>?</a:t>
            </a: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effectLst/>
                <a:latin typeface="PT Serif"/>
              </a:rPr>
              <a:t> </a:t>
            </a:r>
            <a:r>
              <a:rPr lang="en-US" sz="2400" b="0" i="0" dirty="0" err="1" smtClean="0">
                <a:effectLst/>
                <a:latin typeface="PT Serif"/>
              </a:rPr>
              <a:t>Kenapa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Kamu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Berhenti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Bekerja</a:t>
            </a:r>
            <a:r>
              <a:rPr lang="en-US" sz="2400" b="0" i="0" dirty="0" smtClean="0">
                <a:effectLst/>
                <a:latin typeface="PT Serif"/>
              </a:rPr>
              <a:t> di Perusahaan </a:t>
            </a:r>
            <a:r>
              <a:rPr lang="en-US" sz="2400" b="0" i="0" dirty="0" err="1" smtClean="0">
                <a:effectLst/>
                <a:latin typeface="PT Serif"/>
              </a:rPr>
              <a:t>Sebelumnya</a:t>
            </a:r>
            <a:r>
              <a:rPr lang="en-US" sz="2400" b="0" i="0" dirty="0" smtClean="0">
                <a:effectLst/>
                <a:latin typeface="PT Serif"/>
              </a:rPr>
              <a:t>?</a:t>
            </a:r>
          </a:p>
          <a:p>
            <a:pPr>
              <a:buFont typeface="+mj-lt"/>
              <a:buAutoNum type="arabicPeriod"/>
            </a:pPr>
            <a:r>
              <a:rPr lang="en-US" sz="2400" b="0" i="0" dirty="0" err="1" smtClean="0">
                <a:effectLst/>
                <a:latin typeface="PT Serif"/>
              </a:rPr>
              <a:t>Berapa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Gaji</a:t>
            </a:r>
            <a:r>
              <a:rPr lang="en-US" sz="2400" b="0" i="0" dirty="0" smtClean="0">
                <a:effectLst/>
                <a:latin typeface="PT Serif"/>
              </a:rPr>
              <a:t> yang </a:t>
            </a:r>
            <a:r>
              <a:rPr lang="en-US" sz="2400" b="0" i="0" dirty="0" err="1" smtClean="0">
                <a:effectLst/>
                <a:latin typeface="PT Serif"/>
              </a:rPr>
              <a:t>Kamu</a:t>
            </a:r>
            <a:r>
              <a:rPr lang="en-US" sz="2400" b="0" i="0" dirty="0" smtClean="0">
                <a:effectLst/>
                <a:latin typeface="PT Serif"/>
              </a:rPr>
              <a:t> </a:t>
            </a:r>
            <a:r>
              <a:rPr lang="en-US" sz="2400" b="0" i="0" dirty="0" err="1" smtClean="0">
                <a:effectLst/>
                <a:latin typeface="PT Serif"/>
              </a:rPr>
              <a:t>Inginkan</a:t>
            </a:r>
            <a:r>
              <a:rPr lang="en-US" sz="2400" b="0" i="0" dirty="0" smtClean="0">
                <a:effectLst/>
                <a:latin typeface="PT Serif"/>
              </a:rPr>
              <a:t>?</a:t>
            </a:r>
            <a:endParaRPr lang="en-US" sz="2400" b="0" i="0" dirty="0">
              <a:effectLst/>
              <a:latin typeface="PT Serif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7257" y="551543"/>
            <a:ext cx="862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TUGAS, MAKE AN INTERVIEW FROM JOB VACANCIES BELOW</a:t>
            </a:r>
          </a:p>
          <a:p>
            <a:r>
              <a:rPr lang="en-US" dirty="0" smtClean="0"/>
              <a:t>YOUR MOM OR BROTHER AS HRD’S INTERVIEWER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0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539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Noto Sans</vt:lpstr>
      <vt:lpstr>PT Serif</vt:lpstr>
      <vt:lpstr>Times New Roman</vt:lpstr>
      <vt:lpstr>Office Theme</vt:lpstr>
      <vt:lpstr>PowerPoint Presentation</vt:lpstr>
      <vt:lpstr>INTERVIEW </vt:lpstr>
      <vt:lpstr>Pertanyaan yang Sering Muncul Saat Wawancara    Saat interview kerja, kadang pewawancara memang melontarkan pertanyaan tak terduga. Namun sebagian besar pertanyaan yang dilontarkan tidak jauh berbeda, kok. Berikut ini pertanyaan-pertanyaan yang biasa muncul saat interview kerja.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</dc:title>
  <dc:creator>HAFIZH</dc:creator>
  <cp:lastModifiedBy>HAFIZH</cp:lastModifiedBy>
  <cp:revision>5</cp:revision>
  <dcterms:created xsi:type="dcterms:W3CDTF">2021-01-31T23:13:31Z</dcterms:created>
  <dcterms:modified xsi:type="dcterms:W3CDTF">2021-01-31T23:44:28Z</dcterms:modified>
</cp:coreProperties>
</file>