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81F0-495C-4F4D-8CA8-7980F9585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F1F5-AC34-E348-AEFA-5F4E65F4B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1664-4F55-2046-88DE-6179AC4D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3526-182C-3245-8AB1-0022FBC7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3283-F5AD-2D4B-B830-CB380023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25E9-5911-934E-B698-E45ACFB0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CC571-F1AF-FE41-8E7C-D8F43368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4678-E73F-9C47-BF7D-0E0E3101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269A-EDA6-5149-9993-FAFE1A17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B120-33E2-F043-BC3F-E34660BC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1A31-731A-FC43-A562-A9F04E7D2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A4514-CB3C-CC42-8AE7-029D10F1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2A0C-7B64-C941-B835-AF4BF8D6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56E4-2A4C-AD45-B2FD-E0AA9DC2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44F9-2C3D-A04A-8BEE-C7C85190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9E36-472B-3D4B-8F7E-2D2052BB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B378-76B2-3241-BA6E-37DEC61D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234D-2F30-E249-9DD7-ACDAD908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8D3A-B4DC-F74E-9DCE-62FC412F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F05C-8343-FC42-A988-FF5459F3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B656-E4FC-4243-ABA5-AA5F3C1E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B3449-929C-564B-83BB-4E34CBDA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7ADB-0A22-AE4F-A632-D23A7DBB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3548-643B-7942-8FE5-288AE2E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8439-072D-D245-8728-8D11A287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0B61-7366-D94E-A1D8-4562C498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6C3C-E642-2C40-87B8-C0D4058E1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62DE3-777B-2E46-B3EB-11CB2530E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710F-D309-0741-AB59-8E89DCBC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964C-A782-E94A-8C78-A52F9B8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27B3C-32B4-CD47-AA31-2E48FCA7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6B03-1966-EC41-B0A2-291EAF00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2B92-682A-8D4A-96BD-63119A84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9CD6-211F-BB42-B544-2557BF86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DC785-21B4-9541-9FD8-1AE267F58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D1CAF-A7E1-6E42-86B9-88871188E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38757-A103-A943-9CE5-636D8B10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55B32-D94D-AB45-B7C0-EB909BF7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A203E-181F-484E-AF56-02FD860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4525-9F46-6B47-8666-01CD2C0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845B3-A177-DD4A-B867-7946B09D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D6511-49F7-954F-B91C-3E6212AE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8610C-7749-D043-A669-3E16DD35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7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3E5A-EA0A-E644-986B-09B631E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AF6F3-A784-3A4A-8BD8-F774C323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361E-C61E-A349-A7A2-6C5A7E61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0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EDBC-6C41-794A-A78F-AEC41C5C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4887-E7C9-9345-AFF9-60D56A2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B0C05-C57C-4C46-8A68-F7F51D34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18EC4-74D1-8F49-AAE8-4AA5E8D3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47B1-1F84-0744-AED5-78FE03CE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B327-2766-FF42-AE9B-A5B9DF1C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3AFE-039E-B34C-A39D-60D16AB8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3AB6A-9BC6-864C-9430-45DA78255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B3C74-1B06-EB4A-AD59-BD9D9F7F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62E0-4C04-BF4B-8D24-65F88879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B24D-BDC8-B240-8B0E-79231AFF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A1BB6-A40F-B647-AAFE-9CD3D9C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07D80-2B46-B645-9C83-515FA055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5F46-90EE-1C43-A9A4-69E58AFB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1006-21FC-AD49-AFEB-954756ED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C93E-C051-8D47-9527-305760495D2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00F0-2467-024E-B50A-6F8D0D8F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87C6-A3CA-9248-A5B0-B1DFFB219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B256-D3C1-4F4A-A4F4-A49ADF3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4924B74-A34F-4A40-AAFF-6251ACE1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26" y="1725827"/>
            <a:ext cx="2993081" cy="2993081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EF7D9321-249F-5441-AC9D-E8F88DAF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79" y="1725827"/>
            <a:ext cx="3544441" cy="3406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3945C-6EEB-9648-A07C-4258F368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00" y="1871362"/>
            <a:ext cx="2847546" cy="28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Roderic Page</dc:creator>
  <cp:lastModifiedBy>Roderic Page</cp:lastModifiedBy>
  <cp:revision>3</cp:revision>
  <dcterms:created xsi:type="dcterms:W3CDTF">2021-03-18T14:46:16Z</dcterms:created>
  <dcterms:modified xsi:type="dcterms:W3CDTF">2021-03-18T16:25:33Z</dcterms:modified>
</cp:coreProperties>
</file>