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6"/>
  </p:notesMasterIdLst>
  <p:handoutMasterIdLst>
    <p:handoutMasterId r:id="rId77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314" r:id="rId10"/>
    <p:sldId id="315" r:id="rId11"/>
    <p:sldId id="316" r:id="rId12"/>
    <p:sldId id="317" r:id="rId13"/>
    <p:sldId id="355" r:id="rId14"/>
    <p:sldId id="319" r:id="rId15"/>
    <p:sldId id="320" r:id="rId16"/>
    <p:sldId id="321" r:id="rId17"/>
    <p:sldId id="322" r:id="rId18"/>
    <p:sldId id="323" r:id="rId19"/>
    <p:sldId id="324" r:id="rId20"/>
    <p:sldId id="344" r:id="rId21"/>
    <p:sldId id="345" r:id="rId22"/>
    <p:sldId id="346" r:id="rId23"/>
    <p:sldId id="347" r:id="rId24"/>
    <p:sldId id="348" r:id="rId25"/>
    <p:sldId id="349" r:id="rId26"/>
    <p:sldId id="351" r:id="rId27"/>
    <p:sldId id="352" r:id="rId28"/>
    <p:sldId id="325" r:id="rId29"/>
    <p:sldId id="326" r:id="rId30"/>
    <p:sldId id="327" r:id="rId31"/>
    <p:sldId id="328" r:id="rId32"/>
    <p:sldId id="329" r:id="rId33"/>
    <p:sldId id="330" r:id="rId34"/>
    <p:sldId id="343" r:id="rId35"/>
    <p:sldId id="333" r:id="rId36"/>
    <p:sldId id="334" r:id="rId37"/>
    <p:sldId id="335" r:id="rId38"/>
    <p:sldId id="336" r:id="rId39"/>
    <p:sldId id="337" r:id="rId40"/>
    <p:sldId id="338" r:id="rId41"/>
    <p:sldId id="356" r:id="rId42"/>
    <p:sldId id="339" r:id="rId43"/>
    <p:sldId id="341" r:id="rId44"/>
    <p:sldId id="342" r:id="rId45"/>
    <p:sldId id="259" r:id="rId46"/>
    <p:sldId id="291" r:id="rId47"/>
    <p:sldId id="312" r:id="rId48"/>
    <p:sldId id="292" r:id="rId49"/>
    <p:sldId id="293" r:id="rId50"/>
    <p:sldId id="294" r:id="rId51"/>
    <p:sldId id="295" r:id="rId52"/>
    <p:sldId id="296" r:id="rId53"/>
    <p:sldId id="297" r:id="rId54"/>
    <p:sldId id="298" r:id="rId55"/>
    <p:sldId id="299" r:id="rId56"/>
    <p:sldId id="300" r:id="rId57"/>
    <p:sldId id="301" r:id="rId58"/>
    <p:sldId id="313" r:id="rId59"/>
    <p:sldId id="302" r:id="rId60"/>
    <p:sldId id="290" r:id="rId61"/>
    <p:sldId id="305" r:id="rId62"/>
    <p:sldId id="307" r:id="rId63"/>
    <p:sldId id="308" r:id="rId64"/>
    <p:sldId id="309" r:id="rId65"/>
    <p:sldId id="306" r:id="rId66"/>
    <p:sldId id="303" r:id="rId67"/>
    <p:sldId id="284" r:id="rId68"/>
    <p:sldId id="289" r:id="rId69"/>
    <p:sldId id="285" r:id="rId70"/>
    <p:sldId id="287" r:id="rId71"/>
    <p:sldId id="310" r:id="rId72"/>
    <p:sldId id="311" r:id="rId73"/>
    <p:sldId id="286" r:id="rId74"/>
    <p:sldId id="260" r:id="rId75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D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34C3C78-D446-CF4E-8B3A-34B7EC0AEA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0D1EBE-CA33-6247-82C5-E7ADAA3A42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8655D013-6301-7441-A947-DEEFD8EC430C}" type="datetimeFigureOut">
              <a:rPr lang="en-US"/>
              <a:pPr>
                <a:defRPr/>
              </a:pPr>
              <a:t>1/17/23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1131B3-7283-6943-87AF-2F9DD59A5ED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73F02F-94F5-C540-BB62-3907FD2F40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F3147B5-D287-7845-ABFC-54A0306F4D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A1AA4B-99EF-E647-B4C7-877E800491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5BDE5F-A15D-2D45-914E-C9564564C1D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05713BCF-5F93-894E-A5F8-05ADE2766CDB}" type="datetime1">
              <a:rPr lang="en-US" altLang="en-US"/>
              <a:pPr>
                <a:defRPr/>
              </a:pPr>
              <a:t>1/17/23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B2D57B5-02A4-CF4D-A8A4-4AD4CEF7A2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640E946-D430-6F4A-A46E-01286765BA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2950F-AC96-5E4B-83A3-B7FD794075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5DF23-FB3D-FF4A-AD2B-987DBAF243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08A057D4-6CD3-DA42-B64B-9B344D3C183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1" charset="-128"/>
        <a:cs typeface="ＭＳ Ｐゴシック" pitchFamily="1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1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1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1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031">
            <a:extLst>
              <a:ext uri="{FF2B5EF4-FFF2-40B4-BE49-F238E27FC236}">
                <a16:creationId xmlns:a16="http://schemas.microsoft.com/office/drawing/2014/main" id="{6C373B35-72F7-B045-86F7-2C879569EE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E29CA9C-4431-DE4D-B5A4-4F48E4DF80D1}" type="slidenum">
              <a:rPr lang="en-GB" altLang="en-US">
                <a:latin typeface="Times" pitchFamily="2" charset="0"/>
              </a:rPr>
              <a:pPr>
                <a:spcBef>
                  <a:spcPct val="0"/>
                </a:spcBef>
              </a:pPr>
              <a:t>2</a:t>
            </a:fld>
            <a:endParaRPr lang="en-GB" altLang="en-US">
              <a:latin typeface="Times" pitchFamily="2" charset="0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6E5C5729-28B4-E347-BB5C-1D7C1AF087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30C3888-EB4D-5C4E-ADAB-B1A3B35A2E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:a16="http://schemas.microsoft.com/office/drawing/2014/main" id="{BEA76B69-42A1-CA4C-9534-192B4237F2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E48BAC0-EE1F-504F-9099-8B63585DF248}" type="slidenum">
              <a:rPr lang="en-U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414BA310-B033-2E43-96A8-3C0110759A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B0F6CCCF-61CF-F241-A9F6-CAF7A1B06B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>
            <a:extLst>
              <a:ext uri="{FF2B5EF4-FFF2-40B4-BE49-F238E27FC236}">
                <a16:creationId xmlns:a16="http://schemas.microsoft.com/office/drawing/2014/main" id="{056F1575-65C7-7343-AE8B-4798FB007E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7388C30-1DC9-1D4B-B557-B2048E55FD8F}" type="slidenum">
              <a:rPr lang="en-U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7B4E3234-6093-6444-954C-660D35B01C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620F1017-0C14-A949-9751-2194BFB868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031">
            <a:extLst>
              <a:ext uri="{FF2B5EF4-FFF2-40B4-BE49-F238E27FC236}">
                <a16:creationId xmlns:a16="http://schemas.microsoft.com/office/drawing/2014/main" id="{005FE7FD-9DC8-D647-9122-9C2080280D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ABD0CB6-3D66-DC42-88CE-3124E681F207}" type="slidenum">
              <a:rPr lang="en-GB" altLang="en-US">
                <a:latin typeface="Times" pitchFamily="2" charset="0"/>
              </a:rPr>
              <a:pPr>
                <a:spcBef>
                  <a:spcPct val="0"/>
                </a:spcBef>
              </a:pPr>
              <a:t>29</a:t>
            </a:fld>
            <a:endParaRPr lang="en-GB" altLang="en-US">
              <a:latin typeface="Times" pitchFamily="2" charset="0"/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A784B296-AF8E-DF46-9D3D-976EB4F3C9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8EBC5B5F-627E-9C44-90D3-E86A31DDD9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031">
            <a:extLst>
              <a:ext uri="{FF2B5EF4-FFF2-40B4-BE49-F238E27FC236}">
                <a16:creationId xmlns:a16="http://schemas.microsoft.com/office/drawing/2014/main" id="{B7148BAF-1437-2141-94B8-423716CE37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D3654C6-717B-B64C-A48E-079D7F200355}" type="slidenum">
              <a:rPr lang="en-GB" altLang="en-US">
                <a:latin typeface="Times" pitchFamily="2" charset="0"/>
              </a:rPr>
              <a:pPr>
                <a:spcBef>
                  <a:spcPct val="0"/>
                </a:spcBef>
              </a:pPr>
              <a:t>31</a:t>
            </a:fld>
            <a:endParaRPr lang="en-GB" altLang="en-US">
              <a:latin typeface="Times" pitchFamily="2" charset="0"/>
            </a:endParaRP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D7E43F4A-DE23-E349-AE1A-37794129FD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2FCBDB87-4F46-5E4C-A7A0-A5AF0285B9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031">
            <a:extLst>
              <a:ext uri="{FF2B5EF4-FFF2-40B4-BE49-F238E27FC236}">
                <a16:creationId xmlns:a16="http://schemas.microsoft.com/office/drawing/2014/main" id="{2644CA9A-54CC-AA4D-A327-A1D6076028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BA09165-955E-F94C-A0EF-3729A2AEBD75}" type="slidenum">
              <a:rPr lang="en-GB" altLang="en-US">
                <a:latin typeface="Times" pitchFamily="2" charset="0"/>
              </a:rPr>
              <a:pPr>
                <a:spcBef>
                  <a:spcPct val="0"/>
                </a:spcBef>
              </a:pPr>
              <a:t>32</a:t>
            </a:fld>
            <a:endParaRPr lang="en-GB" altLang="en-US">
              <a:latin typeface="Times" pitchFamily="2" charset="0"/>
            </a:endParaRP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D8A144E0-023E-F340-AF77-137EC89F6D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F6C23B88-E3D8-2543-9D87-76CD100B32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031">
            <a:extLst>
              <a:ext uri="{FF2B5EF4-FFF2-40B4-BE49-F238E27FC236}">
                <a16:creationId xmlns:a16="http://schemas.microsoft.com/office/drawing/2014/main" id="{7D9C76E2-A769-944E-B704-17CB20E6B3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17798A0-C211-4740-BA40-164F9C178685}" type="slidenum">
              <a:rPr lang="en-US" altLang="en-US">
                <a:latin typeface="Times" pitchFamily="2" charset="0"/>
              </a:rPr>
              <a:pPr>
                <a:spcBef>
                  <a:spcPct val="0"/>
                </a:spcBef>
              </a:pPr>
              <a:t>33</a:t>
            </a:fld>
            <a:endParaRPr lang="en-US" altLang="en-US">
              <a:latin typeface="Times" pitchFamily="2" charset="0"/>
            </a:endParaRPr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B8B9EBE6-7FA2-BC47-8516-B2F503EFB2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5763" y="703263"/>
            <a:ext cx="6126162" cy="34464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3F856291-FDFB-184B-BAB4-7F0E2BDAC6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30275" y="4360863"/>
            <a:ext cx="5037138" cy="40798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031">
            <a:extLst>
              <a:ext uri="{FF2B5EF4-FFF2-40B4-BE49-F238E27FC236}">
                <a16:creationId xmlns:a16="http://schemas.microsoft.com/office/drawing/2014/main" id="{95D0EC41-FBBD-B544-9FBD-02AB08BAD7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6AF31DC-3695-6A4F-9465-8FDE368B7B36}" type="slidenum">
              <a:rPr lang="en-GB" altLang="en-US">
                <a:latin typeface="Times" pitchFamily="2" charset="0"/>
              </a:rPr>
              <a:pPr>
                <a:spcBef>
                  <a:spcPct val="0"/>
                </a:spcBef>
              </a:pPr>
              <a:t>34</a:t>
            </a:fld>
            <a:endParaRPr lang="en-GB" altLang="en-US">
              <a:latin typeface="Times" pitchFamily="2" charset="0"/>
            </a:endParaRPr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A0D3E4EE-9572-D94F-8DF1-65208558F1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E05042ED-5D70-C549-892B-2139DAB79C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>
            <a:extLst>
              <a:ext uri="{FF2B5EF4-FFF2-40B4-BE49-F238E27FC236}">
                <a16:creationId xmlns:a16="http://schemas.microsoft.com/office/drawing/2014/main" id="{9CE02BD9-AB4E-6442-8202-59A68C7F60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6" name="Notes Placeholder 2">
            <a:extLst>
              <a:ext uri="{FF2B5EF4-FFF2-40B4-BE49-F238E27FC236}">
                <a16:creationId xmlns:a16="http://schemas.microsoft.com/office/drawing/2014/main" id="{E835488F-6090-8644-B8EE-93E71586D38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" pitchFamily="2" charset="0"/>
                <a:ea typeface="ＭＳ Ｐゴシック" panose="020B0600070205080204" pitchFamily="34" charset="-128"/>
              </a:rPr>
              <a:t>Parsimony and likelihood pick </a:t>
            </a:r>
            <a:r>
              <a:rPr lang="ja-JP" altLang="en-US">
                <a:latin typeface="Times" pitchFamily="2" charset="0"/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latin typeface="Times" pitchFamily="2" charset="0"/>
                <a:ea typeface="ＭＳ Ｐゴシック" panose="020B0600070205080204" pitchFamily="34" charset="-128"/>
              </a:rPr>
              <a:t>best</a:t>
            </a:r>
            <a:r>
              <a:rPr lang="ja-JP" altLang="en-US">
                <a:latin typeface="Times" pitchFamily="2" charset="0"/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latin typeface="Times" pitchFamily="2" charset="0"/>
                <a:ea typeface="ＭＳ Ｐゴシック" panose="020B0600070205080204" pitchFamily="34" charset="-128"/>
              </a:rPr>
              <a:t> tree</a:t>
            </a:r>
            <a:endParaRPr lang="en-US" altLang="en-US">
              <a:latin typeface="Times" pitchFamily="2" charset="0"/>
              <a:ea typeface="ＭＳ Ｐゴシック" panose="020B0600070205080204" pitchFamily="34" charset="-128"/>
            </a:endParaRPr>
          </a:p>
        </p:txBody>
      </p:sp>
      <p:sp>
        <p:nvSpPr>
          <p:cNvPr id="72707" name="Slide Number Placeholder 3">
            <a:extLst>
              <a:ext uri="{FF2B5EF4-FFF2-40B4-BE49-F238E27FC236}">
                <a16:creationId xmlns:a16="http://schemas.microsoft.com/office/drawing/2014/main" id="{6CEA944A-8C1D-E14A-9598-12C3B40AA0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48FA92C-6D12-7D40-BD5A-8132C357408D}" type="slidenum">
              <a:rPr lang="en-US" altLang="en-US">
                <a:latin typeface="Times" pitchFamily="2" charset="0"/>
              </a:rPr>
              <a:pPr>
                <a:spcBef>
                  <a:spcPct val="0"/>
                </a:spcBef>
              </a:pPr>
              <a:t>40</a:t>
            </a:fld>
            <a:endParaRPr lang="en-US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>
            <a:extLst>
              <a:ext uri="{FF2B5EF4-FFF2-40B4-BE49-F238E27FC236}">
                <a16:creationId xmlns:a16="http://schemas.microsoft.com/office/drawing/2014/main" id="{0D356A0B-32E6-AF4A-9AFF-BFD5A01FDF9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4" name="Notes Placeholder 2">
            <a:extLst>
              <a:ext uri="{FF2B5EF4-FFF2-40B4-BE49-F238E27FC236}">
                <a16:creationId xmlns:a16="http://schemas.microsoft.com/office/drawing/2014/main" id="{4EA2FA7A-C4BF-A14D-B668-E7344ADF0D6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Instead of a single best tree we have a probability distribution. Don</a:t>
            </a:r>
            <a:r>
              <a:rPr lang="ja-JP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latin typeface="Times New Roman" panose="02020603050405020304" pitchFamily="18" charset="0"/>
                <a:ea typeface="ＭＳ Ｐゴシック" panose="020B0600070205080204" pitchFamily="34" charset="-128"/>
              </a:rPr>
              <a:t>t pick the single best tree.</a:t>
            </a: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74755" name="Slide Number Placeholder 3">
            <a:extLst>
              <a:ext uri="{FF2B5EF4-FFF2-40B4-BE49-F238E27FC236}">
                <a16:creationId xmlns:a16="http://schemas.microsoft.com/office/drawing/2014/main" id="{57853F62-78BD-1A46-8E98-3B2EEB8BEF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A19CDE4-DC73-8640-BDEA-5E7C1EE88643}" type="slidenum">
              <a:rPr lang="en-GB" altLang="en-US">
                <a:latin typeface="Times" pitchFamily="2" charset="0"/>
              </a:rPr>
              <a:pPr>
                <a:spcBef>
                  <a:spcPct val="0"/>
                </a:spcBef>
              </a:pPr>
              <a:t>42</a:t>
            </a:fld>
            <a:endParaRPr lang="en-GB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Image Placeholder 1">
            <a:extLst>
              <a:ext uri="{FF2B5EF4-FFF2-40B4-BE49-F238E27FC236}">
                <a16:creationId xmlns:a16="http://schemas.microsoft.com/office/drawing/2014/main" id="{637A5C4D-2A69-6F4E-8F47-DA712366334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4" name="Notes Placeholder 2">
            <a:extLst>
              <a:ext uri="{FF2B5EF4-FFF2-40B4-BE49-F238E27FC236}">
                <a16:creationId xmlns:a16="http://schemas.microsoft.com/office/drawing/2014/main" id="{D900CBCA-EFF5-3545-B892-447F872782F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http://loco.biosci.arizona.edu/paloverde/paloverde.html</a:t>
            </a:r>
          </a:p>
        </p:txBody>
      </p:sp>
      <p:sp>
        <p:nvSpPr>
          <p:cNvPr id="90115" name="Slide Number Placeholder 3">
            <a:extLst>
              <a:ext uri="{FF2B5EF4-FFF2-40B4-BE49-F238E27FC236}">
                <a16:creationId xmlns:a16="http://schemas.microsoft.com/office/drawing/2014/main" id="{E6D6E649-7386-7B4F-9975-7D0DBEFC28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D1AB2C9-7776-3B4B-96A5-20A6AB26DCCF}" type="slidenum">
              <a:rPr lang="en-US" altLang="en-US"/>
              <a:pPr>
                <a:spcBef>
                  <a:spcPct val="0"/>
                </a:spcBef>
              </a:pPr>
              <a:t>56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031">
            <a:extLst>
              <a:ext uri="{FF2B5EF4-FFF2-40B4-BE49-F238E27FC236}">
                <a16:creationId xmlns:a16="http://schemas.microsoft.com/office/drawing/2014/main" id="{B3934FCB-5FB8-3241-A2E4-C308FEB9A8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1986D90-2A0D-3D43-9091-3124FA4BAFC2}" type="slidenum">
              <a:rPr lang="en-GB" altLang="en-US">
                <a:latin typeface="Times" pitchFamily="2" charset="0"/>
              </a:rPr>
              <a:pPr>
                <a:spcBef>
                  <a:spcPct val="0"/>
                </a:spcBef>
              </a:pPr>
              <a:t>3</a:t>
            </a:fld>
            <a:endParaRPr lang="en-GB" altLang="en-US">
              <a:latin typeface="Times" pitchFamily="2" charset="0"/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E7F1AFF5-1929-1F49-8FBC-B079305345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DDC7837D-D0FD-9740-9F9E-C4355A4AF7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Image Placeholder 1">
            <a:extLst>
              <a:ext uri="{FF2B5EF4-FFF2-40B4-BE49-F238E27FC236}">
                <a16:creationId xmlns:a16="http://schemas.microsoft.com/office/drawing/2014/main" id="{AF46D3A0-3554-A942-AA4A-D931C1E543A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2" name="Notes Placeholder 2">
            <a:extLst>
              <a:ext uri="{FF2B5EF4-FFF2-40B4-BE49-F238E27FC236}">
                <a16:creationId xmlns:a16="http://schemas.microsoft.com/office/drawing/2014/main" id="{E38996C0-7AEC-1C4C-8F19-354012C1310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http://www.wellcometreeoflife.org/</a:t>
            </a:r>
          </a:p>
        </p:txBody>
      </p:sp>
      <p:sp>
        <p:nvSpPr>
          <p:cNvPr id="92163" name="Slide Number Placeholder 3">
            <a:extLst>
              <a:ext uri="{FF2B5EF4-FFF2-40B4-BE49-F238E27FC236}">
                <a16:creationId xmlns:a16="http://schemas.microsoft.com/office/drawing/2014/main" id="{CC2C0E1A-02E3-4943-A444-3F5FB6BABB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6A85447-9E21-7346-BB03-9DFB62DF09EC}" type="slidenum">
              <a:rPr lang="en-US" altLang="en-US"/>
              <a:pPr>
                <a:spcBef>
                  <a:spcPct val="0"/>
                </a:spcBef>
              </a:pPr>
              <a:t>57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Image Placeholder 1">
            <a:extLst>
              <a:ext uri="{FF2B5EF4-FFF2-40B4-BE49-F238E27FC236}">
                <a16:creationId xmlns:a16="http://schemas.microsoft.com/office/drawing/2014/main" id="{3EB703CF-04DD-B047-86AC-743D88A9BAE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4" name="Notes Placeholder 2">
            <a:extLst>
              <a:ext uri="{FF2B5EF4-FFF2-40B4-BE49-F238E27FC236}">
                <a16:creationId xmlns:a16="http://schemas.microsoft.com/office/drawing/2014/main" id="{EAD64A1D-8EC7-5B47-8F81-787F90FFB12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Petra Isenberg</a:t>
            </a:r>
            <a:r>
              <a:rPr lang="en-US" altLang="en-US" b="1">
                <a:ea typeface="ＭＳ Ｐゴシック" panose="020B0600070205080204" pitchFamily="34" charset="-128"/>
              </a:rPr>
              <a:t>, </a:t>
            </a:r>
            <a:r>
              <a:rPr lang="en-US" altLang="en-US">
                <a:ea typeface="ＭＳ Ｐゴシック" panose="020B0600070205080204" pitchFamily="34" charset="-128"/>
              </a:rPr>
              <a:t>see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ea typeface="ＭＳ Ｐゴシック" panose="020B0600070205080204" pitchFamily="34" charset="-128"/>
              </a:rPr>
              <a:t>Interactive tree comparison for co-located collaborative information visualization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 http://www.ncbi.nlm.nih.gov/pubmed/17968069 and http://innovis.cpsc.ucalgary.ca/Research/CollaborativeTreeComparison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95235" name="Slide Number Placeholder 3">
            <a:extLst>
              <a:ext uri="{FF2B5EF4-FFF2-40B4-BE49-F238E27FC236}">
                <a16:creationId xmlns:a16="http://schemas.microsoft.com/office/drawing/2014/main" id="{4F258898-7026-9E49-9B39-EA5F9976DD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B104D42-AFC6-E641-91B6-6C53C2629F31}" type="slidenum">
              <a:rPr lang="en-US" altLang="en-US"/>
              <a:pPr>
                <a:spcBef>
                  <a:spcPct val="0"/>
                </a:spcBef>
              </a:pPr>
              <a:t>59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Image Placeholder 1">
            <a:extLst>
              <a:ext uri="{FF2B5EF4-FFF2-40B4-BE49-F238E27FC236}">
                <a16:creationId xmlns:a16="http://schemas.microsoft.com/office/drawing/2014/main" id="{0C58CDDD-A907-624D-BDC2-868BE46D5A4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6" name="Notes Placeholder 2">
            <a:extLst>
              <a:ext uri="{FF2B5EF4-FFF2-40B4-BE49-F238E27FC236}">
                <a16:creationId xmlns:a16="http://schemas.microsoft.com/office/drawing/2014/main" id="{43658C99-04AE-2F4A-98E0-A01ABDF9B85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Image from Mike Sanderson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Lab (http://loco.biosci.arizona.edu/)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98307" name="Slide Number Placeholder 3">
            <a:extLst>
              <a:ext uri="{FF2B5EF4-FFF2-40B4-BE49-F238E27FC236}">
                <a16:creationId xmlns:a16="http://schemas.microsoft.com/office/drawing/2014/main" id="{674BB4D1-3E57-014D-B3FF-94EE2BC6AE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A145F96-1D3B-0442-ABE1-9CACE8504C2A}" type="slidenum">
              <a:rPr lang="en-US" altLang="en-US"/>
              <a:pPr>
                <a:spcBef>
                  <a:spcPct val="0"/>
                </a:spcBef>
              </a:pPr>
              <a:t>61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Image Placeholder 1">
            <a:extLst>
              <a:ext uri="{FF2B5EF4-FFF2-40B4-BE49-F238E27FC236}">
                <a16:creationId xmlns:a16="http://schemas.microsoft.com/office/drawing/2014/main" id="{399A1F92-3802-BE4D-9F7E-7AC1248C47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8" name="Notes Placeholder 2">
            <a:extLst>
              <a:ext uri="{FF2B5EF4-FFF2-40B4-BE49-F238E27FC236}">
                <a16:creationId xmlns:a16="http://schemas.microsoft.com/office/drawing/2014/main" id="{2E694045-133F-354C-B56E-61AFC2620BB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http://msdn.microsoft.com/en-us/library/cc645050(v=vs.95).aspx</a:t>
            </a:r>
          </a:p>
        </p:txBody>
      </p:sp>
      <p:sp>
        <p:nvSpPr>
          <p:cNvPr id="101379" name="Slide Number Placeholder 3">
            <a:extLst>
              <a:ext uri="{FF2B5EF4-FFF2-40B4-BE49-F238E27FC236}">
                <a16:creationId xmlns:a16="http://schemas.microsoft.com/office/drawing/2014/main" id="{97EB55FE-10E2-214C-9F3C-158FF24C63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7B543FD-8021-1546-AEC8-0B55BAAC0AE4}" type="slidenum">
              <a:rPr lang="en-US" altLang="en-US"/>
              <a:pPr>
                <a:spcBef>
                  <a:spcPct val="0"/>
                </a:spcBef>
              </a:pPr>
              <a:t>63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Image Placeholder 1">
            <a:extLst>
              <a:ext uri="{FF2B5EF4-FFF2-40B4-BE49-F238E27FC236}">
                <a16:creationId xmlns:a16="http://schemas.microsoft.com/office/drawing/2014/main" id="{D6ABEE9E-8552-E24F-9E71-8749B474091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6" name="Notes Placeholder 2">
            <a:extLst>
              <a:ext uri="{FF2B5EF4-FFF2-40B4-BE49-F238E27FC236}">
                <a16:creationId xmlns:a16="http://schemas.microsoft.com/office/drawing/2014/main" id="{015FA2E0-0395-C641-A731-1D8FA21B94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http://iphylo.blogspot.com/2007/08/visualising-very-big-trees-part-iv.html</a:t>
            </a:r>
          </a:p>
        </p:txBody>
      </p:sp>
      <p:sp>
        <p:nvSpPr>
          <p:cNvPr id="103427" name="Slide Number Placeholder 3">
            <a:extLst>
              <a:ext uri="{FF2B5EF4-FFF2-40B4-BE49-F238E27FC236}">
                <a16:creationId xmlns:a16="http://schemas.microsoft.com/office/drawing/2014/main" id="{BC454001-C1E8-D348-9638-90F3B670F9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67B020B-D114-194C-9BBC-CA06A8257442}" type="slidenum">
              <a:rPr lang="en-US" altLang="en-US"/>
              <a:pPr>
                <a:spcBef>
                  <a:spcPct val="0"/>
                </a:spcBef>
              </a:pPr>
              <a:t>64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031">
            <a:extLst>
              <a:ext uri="{FF2B5EF4-FFF2-40B4-BE49-F238E27FC236}">
                <a16:creationId xmlns:a16="http://schemas.microsoft.com/office/drawing/2014/main" id="{E20B7AF0-5AA8-C743-B737-CC25AE74F5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547A5F3-61E7-0F4F-8435-677C2B17D6D3}" type="slidenum">
              <a:rPr lang="en-GB" altLang="en-US">
                <a:latin typeface="Times" pitchFamily="2" charset="0"/>
              </a:rPr>
              <a:pPr>
                <a:spcBef>
                  <a:spcPct val="0"/>
                </a:spcBef>
              </a:pPr>
              <a:t>4</a:t>
            </a:fld>
            <a:endParaRPr lang="en-GB" altLang="en-US">
              <a:latin typeface="Times" pitchFamily="2" charset="0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1758F355-55DE-7949-A6E7-2942F04439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16FD5E57-449E-D642-BBFD-DD11FBA88A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031">
            <a:extLst>
              <a:ext uri="{FF2B5EF4-FFF2-40B4-BE49-F238E27FC236}">
                <a16:creationId xmlns:a16="http://schemas.microsoft.com/office/drawing/2014/main" id="{8FF28FDD-5B68-0F4E-83EE-7115DEA207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AF807D7-C66C-554C-B551-F4B4D806EB7E}" type="slidenum">
              <a:rPr lang="en-GB" altLang="en-US">
                <a:latin typeface="Times" pitchFamily="2" charset="0"/>
              </a:rPr>
              <a:pPr>
                <a:spcBef>
                  <a:spcPct val="0"/>
                </a:spcBef>
              </a:pPr>
              <a:t>5</a:t>
            </a:fld>
            <a:endParaRPr lang="en-GB" altLang="en-US">
              <a:latin typeface="Times" pitchFamily="2" charset="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D4D81521-73EB-DF41-BC2A-2DDAC160B4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875881BF-401C-934F-8A82-4ED91574BE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031">
            <a:extLst>
              <a:ext uri="{FF2B5EF4-FFF2-40B4-BE49-F238E27FC236}">
                <a16:creationId xmlns:a16="http://schemas.microsoft.com/office/drawing/2014/main" id="{1A8AC8FC-4799-024E-9529-04E8D33668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FD558B6-EBC8-084C-82BB-C91BEC6066E8}" type="slidenum">
              <a:rPr lang="en-GB" altLang="en-US">
                <a:latin typeface="Times" pitchFamily="2" charset="0"/>
              </a:rPr>
              <a:pPr>
                <a:spcBef>
                  <a:spcPct val="0"/>
                </a:spcBef>
              </a:pPr>
              <a:t>6</a:t>
            </a:fld>
            <a:endParaRPr lang="en-GB" altLang="en-US">
              <a:latin typeface="Times" pitchFamily="2" charset="0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B19EF18A-CE18-5043-B73A-3BB6E8B350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C7FFE6B-6D27-9046-9BF1-C509CF205D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031">
            <a:extLst>
              <a:ext uri="{FF2B5EF4-FFF2-40B4-BE49-F238E27FC236}">
                <a16:creationId xmlns:a16="http://schemas.microsoft.com/office/drawing/2014/main" id="{635F6284-3155-804B-914C-73A68FE239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D6D47A0-E7D3-6942-8029-C9B9D1F4B7DA}" type="slidenum">
              <a:rPr lang="en-GB" altLang="en-US">
                <a:latin typeface="Times" pitchFamily="2" charset="0"/>
              </a:rPr>
              <a:pPr>
                <a:spcBef>
                  <a:spcPct val="0"/>
                </a:spcBef>
              </a:pPr>
              <a:t>7</a:t>
            </a:fld>
            <a:endParaRPr lang="en-GB" altLang="en-US">
              <a:latin typeface="Times" pitchFamily="2" charset="0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66E1937B-A93A-8449-AEDE-2444A27902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16DB48FD-5CE3-CA40-BC03-63DC147185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031">
            <a:extLst>
              <a:ext uri="{FF2B5EF4-FFF2-40B4-BE49-F238E27FC236}">
                <a16:creationId xmlns:a16="http://schemas.microsoft.com/office/drawing/2014/main" id="{57B041C5-4AFD-7348-9AE3-B25DD9D54C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E0A4F3F-CAD7-EC4E-97A0-80F11085A157}" type="slidenum">
              <a:rPr lang="en-GB" altLang="en-US">
                <a:latin typeface="Times" pitchFamily="2" charset="0"/>
              </a:rPr>
              <a:pPr>
                <a:spcBef>
                  <a:spcPct val="0"/>
                </a:spcBef>
              </a:pPr>
              <a:t>8</a:t>
            </a:fld>
            <a:endParaRPr lang="en-GB" altLang="en-US">
              <a:latin typeface="Times" pitchFamily="2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5B0C306D-E895-1D4F-A8E2-C01A714291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AA8816DF-1407-DD4F-8BD3-58C6D48439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031">
            <a:extLst>
              <a:ext uri="{FF2B5EF4-FFF2-40B4-BE49-F238E27FC236}">
                <a16:creationId xmlns:a16="http://schemas.microsoft.com/office/drawing/2014/main" id="{E1249256-E97F-5142-BB9B-84C8BCB15E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AFE68B0-6691-FA47-9AFE-6EBB12F8FA4B}" type="slidenum">
              <a:rPr lang="en-GB" altLang="en-US">
                <a:latin typeface="Times" pitchFamily="2" charset="0"/>
              </a:rPr>
              <a:pPr>
                <a:spcBef>
                  <a:spcPct val="0"/>
                </a:spcBef>
              </a:pPr>
              <a:t>18</a:t>
            </a:fld>
            <a:endParaRPr lang="en-GB" altLang="en-US">
              <a:latin typeface="Times" pitchFamily="2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8DF5DE25-13AE-E344-AE8D-790799A5DE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A350539C-8C24-1E4B-A8C2-D2DEB4ADDA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9F777D93-487B-8A4C-A90F-54E061DFA5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C90B077-A6D7-EB46-A45D-03FE7D79546C}" type="slidenum">
              <a:rPr lang="en-U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2488C41B-B44B-DB4C-A1EB-97A0D1FB28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4A45E51E-457B-6E43-83CE-4968745485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BF758-3CAE-DF47-BD6E-F22A2EF78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E062A-B862-404F-B0D5-AE1282DD73E5}" type="datetime1">
              <a:rPr lang="en-US" altLang="en-US"/>
              <a:pPr>
                <a:defRPr/>
              </a:pPr>
              <a:t>1/17/23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950D5-C24E-D248-8CF8-C4EFBF50D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42384-8FBB-FF4F-8D7F-6635A246D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88DA8C-88FA-9145-AAD9-EA0AA9D94D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0906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03EBE-5089-444A-9949-66DC60369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3C2A4-3D70-8A47-84C2-6B3813C2453A}" type="datetime1">
              <a:rPr lang="en-US" altLang="en-US"/>
              <a:pPr>
                <a:defRPr/>
              </a:pPr>
              <a:t>1/17/23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3BF8F-1F9E-6849-B906-DEB1C629A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930EA-C722-1C4D-B23C-7DDD34421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6A0265-2E42-CC44-84F4-78CB73805F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1813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643D0-9211-F740-B11A-5B1CFEAF0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E2B3E4-E3C8-7B4B-9FF9-B0B293A883C8}" type="datetime1">
              <a:rPr lang="en-US" altLang="en-US"/>
              <a:pPr>
                <a:defRPr/>
              </a:pPr>
              <a:t>1/17/23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2B8F6-82BC-934E-8E78-3D67AA029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59C6D-F3F4-6942-8CAF-91F818E81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91137C-5B30-F844-BFDE-29852BFE61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613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5A86A-502D-0047-A63A-44A78FEED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4A32F7-BFBF-CB44-8BE5-FFBEC3B3E2EB}" type="datetime1">
              <a:rPr lang="en-US" altLang="en-US"/>
              <a:pPr>
                <a:defRPr/>
              </a:pPr>
              <a:t>1/17/23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7D6EB-AFAA-6842-B6EA-F9D6888D3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73FE1-B5A6-E549-9E56-E48B9A0DA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9298FC-A1FF-3947-9D74-5C289E3EB4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7321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8B069-9065-614F-8332-AADB66096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73B6A6-06A7-7546-AE97-961DDDE10595}" type="datetime1">
              <a:rPr lang="en-US" altLang="en-US"/>
              <a:pPr>
                <a:defRPr/>
              </a:pPr>
              <a:t>1/17/23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64801-5143-5946-9A10-39BD4C1AA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F605F-AA04-9F41-8C7D-F00A3747B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107324-C1BE-804C-B655-5DE38FDBA8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470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B9F7CC1-3360-C343-9A2C-6EA47E68B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62EC70-CDAD-F84E-A788-98618527CF55}" type="datetime1">
              <a:rPr lang="en-US" altLang="en-US"/>
              <a:pPr>
                <a:defRPr/>
              </a:pPr>
              <a:t>1/17/23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F598B27-6844-3F4F-AF20-A4FE99045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B9C0802-D78E-7A40-B7A9-1E3BD8376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042310-DE01-5B47-946C-60020CEA3D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7316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C0A9CE9-E310-8549-A139-810DCD576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2332AB-18E7-954D-899D-B2CF4D1930C0}" type="datetime1">
              <a:rPr lang="en-US" altLang="en-US"/>
              <a:pPr>
                <a:defRPr/>
              </a:pPr>
              <a:t>1/17/23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EACA334-EFB2-604B-B975-54A8DEACB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063F2A-683A-714F-8125-68593DFDC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F73A49-AF7B-1D4F-9546-FA5A538E19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3327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49A200F-3081-E64F-AC3F-285689D41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C36B71-81B5-B94D-83CA-728FB282AB43}" type="datetime1">
              <a:rPr lang="en-US" altLang="en-US"/>
              <a:pPr>
                <a:defRPr/>
              </a:pPr>
              <a:t>1/17/23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C88C1AD-8B4B-0949-96A9-3819C565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8BA444F-3583-2C4C-A817-8E977FF61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319161-A868-1B4C-BDC5-C554A602AB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7900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17DFC24-AB32-D446-B8A1-3DB9E1B1D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381F7A-9F5F-9E47-823E-B90361AA2D25}" type="datetime1">
              <a:rPr lang="en-US" altLang="en-US"/>
              <a:pPr>
                <a:defRPr/>
              </a:pPr>
              <a:t>1/17/23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40A3037-4F3C-F44A-9AA6-057EEF6BA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0243004-8851-AA47-AB72-814608D64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481DD6-24D9-0C45-BE0B-7D1C9B3590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0950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8E0A9D0-80DB-CF4E-9853-3EEA957F9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0B684-4155-2341-A811-C98937241026}" type="datetime1">
              <a:rPr lang="en-US" altLang="en-US"/>
              <a:pPr>
                <a:defRPr/>
              </a:pPr>
              <a:t>1/17/23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3B025E7-CFC4-344B-88CE-6557AB29F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B5A8E3A-AF4B-3147-8174-CE049584F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3C1FAC-B7D4-8B4A-BB58-0A7DC73C5E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971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E00C6E-EC75-3A4B-8F2C-8293C1679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3979C3-BAC4-5D4E-B53A-3549A6518829}" type="datetime1">
              <a:rPr lang="en-US" altLang="en-US"/>
              <a:pPr>
                <a:defRPr/>
              </a:pPr>
              <a:t>1/17/23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71088A-1005-C84B-88A1-37017E9EE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9B4945F-2143-9449-9216-8B4A762E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B637F7-6DB5-3444-9B36-D83FA8B176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4589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7A293837-0DC9-BD4A-BC40-0DF0DCAEC0C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  <a:endParaRPr lang="en-US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2F1D1698-4E03-E54F-A71B-6EF1604A4E5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86CDA-A4D5-0A46-99AA-AA1FBBB60F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B09121E9-5F39-274A-8992-60C405A54813}" type="datetime1">
              <a:rPr lang="en-US" altLang="en-US"/>
              <a:pPr>
                <a:defRPr/>
              </a:pPr>
              <a:t>1/17/23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A337B-5B6C-BE4A-903A-23982A1D5A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E0A36-6B68-094C-AFB2-CB4B6347C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32D5FE41-4CFF-E948-8693-F0821CBE28B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1" charset="-128"/>
          <a:cs typeface="ＭＳ Ｐゴシック" pitchFamily="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1" charset="-128"/>
          <a:cs typeface="ＭＳ Ｐゴシック" pitchFamily="1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1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1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1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\Users\rpage\Sites\phyloinformatics\course\phylogeny\movies\p.m4v" TargetMode="External"/><Relationship Id="rId1" Type="http://schemas.microsoft.com/office/2007/relationships/media" Target="\Users\rpage\Sites\phyloinformatics\course\phylogeny\movies\p.m4v" TargetMode="External"/><Relationship Id="rId5" Type="http://schemas.openxmlformats.org/officeDocument/2006/relationships/image" Target="../media/image23.png"/><Relationship Id="rId4" Type="http://schemas.openxmlformats.org/officeDocument/2006/relationships/notesSlide" Target="../notesSlides/notesSlide19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\Users\rpage\Sites\phyloinformatics\course\phylogeny\movies\wellcome.mov" TargetMode="External"/><Relationship Id="rId1" Type="http://schemas.microsoft.com/office/2007/relationships/media" Target="\Users\rpage\Sites\phyloinformatics\course\phylogeny\movies\wellcome.mov" TargetMode="Externa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notesSlide" Target="../notesSlides/notesSlide2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file:////Users/rpage/Sites/teaching-online/pgt/course/phylogeny/movies/CollaborativeTreeComparison1.mp4" TargetMode="External"/><Relationship Id="rId1" Type="http://schemas.microsoft.com/office/2007/relationships/media" Target="file:////Users/rpage/Sites/teaching-online/pgt/course/phylogeny/movies/CollaborativeTreeComparison1.mp4" TargetMode="Externa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notesSlide" Target="../notesSlides/notesSlide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\Users\rpage\Sites\phyloinformatics\course\phylogeny\movies\zoomify.mov" TargetMode="External"/><Relationship Id="rId1" Type="http://schemas.microsoft.com/office/2007/relationships/media" Target="\Users\rpage\Sites\phyloinformatics\course\phylogeny\movies\zoomify.mov" TargetMode="Externa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notesSlide" Target="../notesSlides/notesSlide2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\Users\rpage\Sites\phyloinformatics\course\phylogeny\movies\video-41393196.mov" TargetMode="External"/><Relationship Id="rId1" Type="http://schemas.microsoft.com/office/2007/relationships/media" Target="\Users\rpage\Sites\phyloinformatics\course\phylogeny\movies\video-41393196.mov" TargetMode="External"/><Relationship Id="rId5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5D7B09EA-97CB-8A4D-990D-22C4AFD6E8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Phylogeny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2A6E7D-33E9-A849-AE0C-A487B43527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ED5D344E-784E-0F48-8ABB-D5E979E9F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Tree building methods</a:t>
            </a:r>
          </a:p>
        </p:txBody>
      </p:sp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6103AB88-2BB3-904F-8800-2B09E4009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Neighbour joining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Parsimony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Likelihood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Bayesian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ACC0008A-86F3-5748-A700-ABE71546DE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Neighbour joining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1A003E-4B12-B540-A7A4-84490140A8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91E6D081-F57B-1946-A82A-C89D8EF489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94211" name="Subtitle 2">
            <a:extLst>
              <a:ext uri="{FF2B5EF4-FFF2-40B4-BE49-F238E27FC236}">
                <a16:creationId xmlns:a16="http://schemas.microsoft.com/office/drawing/2014/main" id="{F84A5D9A-838D-0E44-B233-F66942915F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3795" name="Picture 3">
            <a:extLst>
              <a:ext uri="{FF2B5EF4-FFF2-40B4-BE49-F238E27FC236}">
                <a16:creationId xmlns:a16="http://schemas.microsoft.com/office/drawing/2014/main" id="{9030B130-9FC0-3541-AFFE-76ECABCAB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0" y="12700"/>
            <a:ext cx="9118600" cy="683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94417" y="4804834"/>
            <a:ext cx="3757083" cy="328084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93168" y="4804834"/>
            <a:ext cx="1058333" cy="120524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0" y="4255754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dirty="0">
                <a:latin typeface="Courier"/>
                <a:cs typeface="Courier"/>
              </a:rPr>
              <a:t>              gibbon    human   chimp    gorilla   orang        </a:t>
            </a:r>
          </a:p>
          <a:p>
            <a:r>
              <a:rPr lang="ro-RO" dirty="0">
                <a:latin typeface="Courier"/>
                <a:cs typeface="Courier"/>
              </a:rPr>
              <a:t>  1 gibbon         -</a:t>
            </a:r>
          </a:p>
          <a:p>
            <a:r>
              <a:rPr lang="ro-RO" dirty="0">
                <a:latin typeface="Courier"/>
                <a:cs typeface="Courier"/>
              </a:rPr>
              <a:t>  2 human    0.17877        -</a:t>
            </a:r>
          </a:p>
          <a:p>
            <a:r>
              <a:rPr lang="ro-RO" dirty="0">
                <a:latin typeface="Courier"/>
                <a:cs typeface="Courier"/>
              </a:rPr>
              <a:t>  3 chimp    0.18761  0.08717        -</a:t>
            </a:r>
          </a:p>
          <a:p>
            <a:r>
              <a:rPr lang="ro-RO" dirty="0">
                <a:latin typeface="Courier"/>
                <a:cs typeface="Courier"/>
              </a:rPr>
              <a:t>  4 gorilla  0.18762  0.10169  0.10610        -</a:t>
            </a:r>
          </a:p>
          <a:p>
            <a:r>
              <a:rPr lang="ro-RO" dirty="0">
                <a:latin typeface="Courier"/>
                <a:cs typeface="Courier"/>
              </a:rPr>
              <a:t>  5 orang    0.18668  0.15884  0.17104  0.16657        -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matrix</a:t>
            </a:r>
          </a:p>
        </p:txBody>
      </p:sp>
      <p:sp>
        <p:nvSpPr>
          <p:cNvPr id="6" name="Rectangle 5"/>
          <p:cNvSpPr/>
          <p:nvPr/>
        </p:nvSpPr>
        <p:spPr>
          <a:xfrm>
            <a:off x="3175970" y="1606411"/>
            <a:ext cx="627769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ourier"/>
                <a:cs typeface="Courier"/>
              </a:rPr>
              <a:t>TCCCGGGTGACACACCTCA</a:t>
            </a:r>
          </a:p>
          <a:p>
            <a:r>
              <a:rPr lang="en-US" sz="3600" dirty="0">
                <a:latin typeface="Courier"/>
                <a:cs typeface="Courier"/>
              </a:rPr>
              <a:t> |||| |    ||||||  </a:t>
            </a:r>
          </a:p>
          <a:p>
            <a:r>
              <a:rPr lang="en-US" sz="3600" dirty="0">
                <a:latin typeface="Courier"/>
                <a:cs typeface="Courier"/>
              </a:rPr>
              <a:t>CCCCGTGCAGTACACCTTG</a:t>
            </a:r>
          </a:p>
        </p:txBody>
      </p:sp>
    </p:spTree>
    <p:extLst>
      <p:ext uri="{BB962C8B-B14F-4D97-AF65-F5344CB8AC3E}">
        <p14:creationId xmlns:p14="http://schemas.microsoft.com/office/powerpoint/2010/main" val="3789246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3">
            <a:extLst>
              <a:ext uri="{FF2B5EF4-FFF2-40B4-BE49-F238E27FC236}">
                <a16:creationId xmlns:a16="http://schemas.microsoft.com/office/drawing/2014/main" id="{0BAC1A31-79C0-BD43-9786-3CB257F98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1" y="1117601"/>
            <a:ext cx="6740525" cy="469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63F932C-2BDA-A043-86FC-39626B523EFA}"/>
              </a:ext>
            </a:extLst>
          </p:cNvPr>
          <p:cNvSpPr txBox="1"/>
          <p:nvPr/>
        </p:nvSpPr>
        <p:spPr>
          <a:xfrm>
            <a:off x="9724769" y="2310713"/>
            <a:ext cx="16310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single </a:t>
            </a:r>
            <a:r>
              <a:rPr lang="en-US" dirty="0" err="1"/>
              <a:t>neighbour</a:t>
            </a:r>
            <a:r>
              <a:rPr lang="en-US" dirty="0"/>
              <a:t> joining tree for the DNA sequences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>
            <a:extLst>
              <a:ext uri="{FF2B5EF4-FFF2-40B4-BE49-F238E27FC236}">
                <a16:creationId xmlns:a16="http://schemas.microsoft.com/office/drawing/2014/main" id="{4AC6B8F5-7EFE-2F4A-9D05-922BE07889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Parsimony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DAB8A8-2121-E04C-B869-305663172A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>
            <a:extLst>
              <a:ext uri="{FF2B5EF4-FFF2-40B4-BE49-F238E27FC236}">
                <a16:creationId xmlns:a16="http://schemas.microsoft.com/office/drawing/2014/main" id="{907A588A-08AC-8442-93D3-667043D577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94211" name="Subtitle 2">
            <a:extLst>
              <a:ext uri="{FF2B5EF4-FFF2-40B4-BE49-F238E27FC236}">
                <a16:creationId xmlns:a16="http://schemas.microsoft.com/office/drawing/2014/main" id="{7260C00C-B4A1-554B-A042-89549DC48A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7891" name="Picture 3">
            <a:extLst>
              <a:ext uri="{FF2B5EF4-FFF2-40B4-BE49-F238E27FC236}">
                <a16:creationId xmlns:a16="http://schemas.microsoft.com/office/drawing/2014/main" id="{F0393A83-5F0D-4E45-B973-E2B99E880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0" y="12700"/>
            <a:ext cx="9118600" cy="683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>
            <a:extLst>
              <a:ext uri="{FF2B5EF4-FFF2-40B4-BE49-F238E27FC236}">
                <a16:creationId xmlns:a16="http://schemas.microsoft.com/office/drawing/2014/main" id="{66A5D5B8-ED70-1C44-9CDA-CD9E76C2E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8914" name="Content Placeholder 2">
            <a:extLst>
              <a:ext uri="{FF2B5EF4-FFF2-40B4-BE49-F238E27FC236}">
                <a16:creationId xmlns:a16="http://schemas.microsoft.com/office/drawing/2014/main" id="{4D9BB3E9-4DE7-D748-B9BE-DBE32ADCF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pic>
        <p:nvPicPr>
          <p:cNvPr id="38915" name="Picture 3">
            <a:extLst>
              <a:ext uri="{FF2B5EF4-FFF2-40B4-BE49-F238E27FC236}">
                <a16:creationId xmlns:a16="http://schemas.microsoft.com/office/drawing/2014/main" id="{773FE49D-E28F-3B4D-880D-27D9017D8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0" y="12700"/>
            <a:ext cx="9118600" cy="683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5">
            <a:extLst>
              <a:ext uri="{FF2B5EF4-FFF2-40B4-BE49-F238E27FC236}">
                <a16:creationId xmlns:a16="http://schemas.microsoft.com/office/drawing/2014/main" id="{7560E53D-0DF1-DC4E-AB0B-6CD28A49D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51851B-7241-404E-91FE-FEED711B5FAF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7ACD5949-99F3-084D-A618-7F2CA85D5D5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Choose tree that requires the least amount of evolutionary change</a:t>
            </a:r>
          </a:p>
        </p:txBody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254F8F65-4677-BE4F-AFB6-C9E58E1E7E3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5" name="Picture 3">
            <a:extLst>
              <a:ext uri="{FF2B5EF4-FFF2-40B4-BE49-F238E27FC236}">
                <a16:creationId xmlns:a16="http://schemas.microsoft.com/office/drawing/2014/main" id="{F77A7B26-C64A-C448-A1FD-82F4230B7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438" y="549276"/>
            <a:ext cx="3509962" cy="261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6" name="Picture 4">
            <a:extLst>
              <a:ext uri="{FF2B5EF4-FFF2-40B4-BE49-F238E27FC236}">
                <a16:creationId xmlns:a16="http://schemas.microsoft.com/office/drawing/2014/main" id="{5514018F-9FA5-FE42-A819-0209CA6D2E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438" y="3752850"/>
            <a:ext cx="3467100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7" name="Picture 5">
            <a:extLst>
              <a:ext uri="{FF2B5EF4-FFF2-40B4-BE49-F238E27FC236}">
                <a16:creationId xmlns:a16="http://schemas.microsoft.com/office/drawing/2014/main" id="{DF0AF28F-2717-B948-9F9B-82CCEB20CE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414" y="2162175"/>
            <a:ext cx="3203575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TextBox 6">
            <a:extLst>
              <a:ext uri="{FF2B5EF4-FFF2-40B4-BE49-F238E27FC236}">
                <a16:creationId xmlns:a16="http://schemas.microsoft.com/office/drawing/2014/main" id="{B02CBC9C-4367-DF43-A792-7AFB428C5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6660" y="2335709"/>
            <a:ext cx="112723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400" dirty="0">
                <a:highlight>
                  <a:srgbClr val="00FF00"/>
                </a:highlight>
                <a:latin typeface="Arial" panose="020B0604020202020204" pitchFamily="34" charset="0"/>
              </a:rPr>
              <a:t>353</a:t>
            </a:r>
          </a:p>
        </p:txBody>
      </p:sp>
      <p:sp>
        <p:nvSpPr>
          <p:cNvPr id="41989" name="TextBox 7">
            <a:extLst>
              <a:ext uri="{FF2B5EF4-FFF2-40B4-BE49-F238E27FC236}">
                <a16:creationId xmlns:a16="http://schemas.microsoft.com/office/drawing/2014/main" id="{7A7F2E49-A49C-164B-A2F4-6CBDC58A4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22" y="5539283"/>
            <a:ext cx="112723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400" dirty="0">
                <a:latin typeface="Arial" panose="020B0604020202020204" pitchFamily="34" charset="0"/>
              </a:rPr>
              <a:t>355</a:t>
            </a:r>
          </a:p>
        </p:txBody>
      </p:sp>
      <p:sp>
        <p:nvSpPr>
          <p:cNvPr id="41990" name="TextBox 8">
            <a:extLst>
              <a:ext uri="{FF2B5EF4-FFF2-40B4-BE49-F238E27FC236}">
                <a16:creationId xmlns:a16="http://schemas.microsoft.com/office/drawing/2014/main" id="{E43C1A8D-EB44-6F4D-8821-2E19F596E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938202"/>
            <a:ext cx="112723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400" dirty="0">
                <a:latin typeface="Arial" panose="020B0604020202020204" pitchFamily="34" charset="0"/>
              </a:rPr>
              <a:t>356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FBFD09-0BB2-7A40-93E6-7D29C0AEDE9D}"/>
              </a:ext>
            </a:extLst>
          </p:cNvPr>
          <p:cNvSpPr txBox="1"/>
          <p:nvPr/>
        </p:nvSpPr>
        <p:spPr>
          <a:xfrm>
            <a:off x="6832602" y="549276"/>
            <a:ext cx="25949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number of DNA substitutions required to fit the DNA data onto each tree (= tree “length”)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5">
            <a:extLst>
              <a:ext uri="{FF2B5EF4-FFF2-40B4-BE49-F238E27FC236}">
                <a16:creationId xmlns:a16="http://schemas.microsoft.com/office/drawing/2014/main" id="{2AF2EF54-2C20-1349-A8D9-CE3EB079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C1325E-7335-DA49-AA40-BFE007C2303A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55FAA0DE-F863-FD4F-A681-E0FA0FA2793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GB" altLang="en-US" sz="6500">
                <a:ea typeface="ＭＳ Ｐゴシック" panose="020B0600070205080204" pitchFamily="34" charset="-128"/>
              </a:rPr>
              <a:t>Trees and their terms</a:t>
            </a:r>
            <a:endParaRPr lang="en-GB" altLang="en-US" sz="4000">
              <a:ea typeface="ＭＳ Ｐゴシック" panose="020B0600070205080204" pitchFamily="34" charset="-128"/>
            </a:endParaRPr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20ECBC29-3FA5-A341-B50D-948E72BB410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>
            <a:extLst>
              <a:ext uri="{FF2B5EF4-FFF2-40B4-BE49-F238E27FC236}">
                <a16:creationId xmlns:a16="http://schemas.microsoft.com/office/drawing/2014/main" id="{8E4185B1-19B6-EE4F-BDED-FD00FAD41C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What can go wrong?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300D6-D2C8-9641-93E2-6CF7CEAD18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3" name="Picture 3">
            <a:extLst>
              <a:ext uri="{FF2B5EF4-FFF2-40B4-BE49-F238E27FC236}">
                <a16:creationId xmlns:a16="http://schemas.microsoft.com/office/drawing/2014/main" id="{ADD807EC-FECB-8B43-85D8-1CDBFA92F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33400"/>
            <a:ext cx="6781800" cy="519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Number Placeholder 1">
            <a:extLst>
              <a:ext uri="{FF2B5EF4-FFF2-40B4-BE49-F238E27FC236}">
                <a16:creationId xmlns:a16="http://schemas.microsoft.com/office/drawing/2014/main" id="{27646AAA-852E-AD42-BFEA-55B099BA8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173E6B-A2F6-9B4B-A284-4523CE17D520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cxnSp>
        <p:nvCxnSpPr>
          <p:cNvPr id="46082" name="Straight Connector 3">
            <a:extLst>
              <a:ext uri="{FF2B5EF4-FFF2-40B4-BE49-F238E27FC236}">
                <a16:creationId xmlns:a16="http://schemas.microsoft.com/office/drawing/2014/main" id="{CB2D6429-75A4-644F-9DE4-D6D417DF1383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819400" y="2209800"/>
            <a:ext cx="3276600" cy="3124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83" name="Straight Connector 5">
            <a:extLst>
              <a:ext uri="{FF2B5EF4-FFF2-40B4-BE49-F238E27FC236}">
                <a16:creationId xmlns:a16="http://schemas.microsoft.com/office/drawing/2014/main" id="{C1E903BD-EC15-1140-9073-249168B3030E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4419600" y="2133600"/>
            <a:ext cx="1600200" cy="1600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84" name="Straight Connector 8">
            <a:extLst>
              <a:ext uri="{FF2B5EF4-FFF2-40B4-BE49-F238E27FC236}">
                <a16:creationId xmlns:a16="http://schemas.microsoft.com/office/drawing/2014/main" id="{443646C9-4F20-9349-AC67-F9DADA2F7AF6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5981700" y="2171700"/>
            <a:ext cx="3276600" cy="3200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85" name="Straight Connector 10">
            <a:extLst>
              <a:ext uri="{FF2B5EF4-FFF2-40B4-BE49-F238E27FC236}">
                <a16:creationId xmlns:a16="http://schemas.microsoft.com/office/drawing/2014/main" id="{571D6D81-DE53-A242-BE0E-B49657FB6C86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600701" y="5829301"/>
            <a:ext cx="838200" cy="31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086" name="TextBox 11">
            <a:extLst>
              <a:ext uri="{FF2B5EF4-FFF2-40B4-BE49-F238E27FC236}">
                <a16:creationId xmlns:a16="http://schemas.microsoft.com/office/drawing/2014/main" id="{8F13EECF-1B29-5F4C-8ECF-DEDA39794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1524001"/>
            <a:ext cx="5175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46087" name="TextBox 12">
            <a:extLst>
              <a:ext uri="{FF2B5EF4-FFF2-40B4-BE49-F238E27FC236}">
                <a16:creationId xmlns:a16="http://schemas.microsoft.com/office/drawing/2014/main" id="{F29221D7-F4D4-7642-A9A9-13D2D9749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1" y="1524001"/>
            <a:ext cx="4921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46088" name="TextBox 13">
            <a:extLst>
              <a:ext uri="{FF2B5EF4-FFF2-40B4-BE49-F238E27FC236}">
                <a16:creationId xmlns:a16="http://schemas.microsoft.com/office/drawing/2014/main" id="{CBC875F0-5421-984B-9439-F63050781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1" y="1524001"/>
            <a:ext cx="4921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46089" name="TextBox 14">
            <a:extLst>
              <a:ext uri="{FF2B5EF4-FFF2-40B4-BE49-F238E27FC236}">
                <a16:creationId xmlns:a16="http://schemas.microsoft.com/office/drawing/2014/main" id="{F8378BC1-A31C-8442-9580-4B49BF35E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1" y="685801"/>
            <a:ext cx="4921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6090" name="TextBox 15">
            <a:extLst>
              <a:ext uri="{FF2B5EF4-FFF2-40B4-BE49-F238E27FC236}">
                <a16:creationId xmlns:a16="http://schemas.microsoft.com/office/drawing/2014/main" id="{138CC942-CE9F-4D47-88E6-2460CD6E5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1" y="685801"/>
            <a:ext cx="4921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6091" name="TextBox 16">
            <a:extLst>
              <a:ext uri="{FF2B5EF4-FFF2-40B4-BE49-F238E27FC236}">
                <a16:creationId xmlns:a16="http://schemas.microsoft.com/office/drawing/2014/main" id="{0F994FE0-1790-9C44-82A5-732A6912D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7801" y="685801"/>
            <a:ext cx="4921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>
                <a:latin typeface="Times New Roman" panose="02020603050405020304" pitchFamily="18" charset="0"/>
              </a:rPr>
              <a:t>0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Number Placeholder 1">
            <a:extLst>
              <a:ext uri="{FF2B5EF4-FFF2-40B4-BE49-F238E27FC236}">
                <a16:creationId xmlns:a16="http://schemas.microsoft.com/office/drawing/2014/main" id="{0F0B0D3C-B783-384A-8CDF-67BE11FD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614F6D-2B94-4849-B395-AF8FAF9607A9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cxnSp>
        <p:nvCxnSpPr>
          <p:cNvPr id="47106" name="Straight Connector 3">
            <a:extLst>
              <a:ext uri="{FF2B5EF4-FFF2-40B4-BE49-F238E27FC236}">
                <a16:creationId xmlns:a16="http://schemas.microsoft.com/office/drawing/2014/main" id="{6C9428FC-8B39-B24E-BB5B-A30D617E8A4B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819400" y="2209800"/>
            <a:ext cx="3276600" cy="3124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07" name="Straight Connector 5">
            <a:extLst>
              <a:ext uri="{FF2B5EF4-FFF2-40B4-BE49-F238E27FC236}">
                <a16:creationId xmlns:a16="http://schemas.microsoft.com/office/drawing/2014/main" id="{8F23E1B2-3C3A-6244-9C3E-82FF5ECEF004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4419600" y="2133600"/>
            <a:ext cx="1600200" cy="1600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08" name="Straight Connector 8">
            <a:extLst>
              <a:ext uri="{FF2B5EF4-FFF2-40B4-BE49-F238E27FC236}">
                <a16:creationId xmlns:a16="http://schemas.microsoft.com/office/drawing/2014/main" id="{EE8C0BC9-3EF8-E24A-829A-A70A76A1D354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5981700" y="2171700"/>
            <a:ext cx="3276600" cy="3200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09" name="Straight Connector 10">
            <a:extLst>
              <a:ext uri="{FF2B5EF4-FFF2-40B4-BE49-F238E27FC236}">
                <a16:creationId xmlns:a16="http://schemas.microsoft.com/office/drawing/2014/main" id="{628471B9-60D7-7E48-8B81-AEF3010108A5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600701" y="5829301"/>
            <a:ext cx="838200" cy="31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0" name="TextBox 11">
            <a:extLst>
              <a:ext uri="{FF2B5EF4-FFF2-40B4-BE49-F238E27FC236}">
                <a16:creationId xmlns:a16="http://schemas.microsoft.com/office/drawing/2014/main" id="{1C520DCA-9AE7-B84B-8FAE-CDC805451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1524001"/>
            <a:ext cx="5175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47111" name="TextBox 12">
            <a:extLst>
              <a:ext uri="{FF2B5EF4-FFF2-40B4-BE49-F238E27FC236}">
                <a16:creationId xmlns:a16="http://schemas.microsoft.com/office/drawing/2014/main" id="{8E31FDC0-B246-5E4E-8549-28FC68BB3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1" y="1524001"/>
            <a:ext cx="4921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47112" name="TextBox 13">
            <a:extLst>
              <a:ext uri="{FF2B5EF4-FFF2-40B4-BE49-F238E27FC236}">
                <a16:creationId xmlns:a16="http://schemas.microsoft.com/office/drawing/2014/main" id="{A235F5DD-9682-2C4B-A82F-BC6B20061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1" y="1524001"/>
            <a:ext cx="4921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47113" name="TextBox 14">
            <a:extLst>
              <a:ext uri="{FF2B5EF4-FFF2-40B4-BE49-F238E27FC236}">
                <a16:creationId xmlns:a16="http://schemas.microsoft.com/office/drawing/2014/main" id="{FB8894EC-21C6-6D41-87FD-F3EF60B65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1" y="685801"/>
            <a:ext cx="4921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7114" name="TextBox 15">
            <a:extLst>
              <a:ext uri="{FF2B5EF4-FFF2-40B4-BE49-F238E27FC236}">
                <a16:creationId xmlns:a16="http://schemas.microsoft.com/office/drawing/2014/main" id="{AB18F135-CFFC-AE4F-B184-061AF1A11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1" y="685801"/>
            <a:ext cx="4921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7115" name="TextBox 16">
            <a:extLst>
              <a:ext uri="{FF2B5EF4-FFF2-40B4-BE49-F238E27FC236}">
                <a16:creationId xmlns:a16="http://schemas.microsoft.com/office/drawing/2014/main" id="{2C5B142D-DEC2-474B-846A-8503B0957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7801" y="685801"/>
            <a:ext cx="4921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7116" name="Oval 17">
            <a:extLst>
              <a:ext uri="{FF2B5EF4-FFF2-40B4-BE49-F238E27FC236}">
                <a16:creationId xmlns:a16="http://schemas.microsoft.com/office/drawing/2014/main" id="{C21A7B18-C85A-7B40-A8DC-749B67EE6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667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Number Placeholder 1">
            <a:extLst>
              <a:ext uri="{FF2B5EF4-FFF2-40B4-BE49-F238E27FC236}">
                <a16:creationId xmlns:a16="http://schemas.microsoft.com/office/drawing/2014/main" id="{2DFDA4B1-701C-2E4F-9596-3573A2D61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4C8459-A244-D048-AC63-742BD27AF833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cxnSp>
        <p:nvCxnSpPr>
          <p:cNvPr id="48130" name="Straight Connector 3">
            <a:extLst>
              <a:ext uri="{FF2B5EF4-FFF2-40B4-BE49-F238E27FC236}">
                <a16:creationId xmlns:a16="http://schemas.microsoft.com/office/drawing/2014/main" id="{507EF882-9959-C64B-84BB-45EA94D92D71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819400" y="2209800"/>
            <a:ext cx="3276600" cy="3124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31" name="Straight Connector 5">
            <a:extLst>
              <a:ext uri="{FF2B5EF4-FFF2-40B4-BE49-F238E27FC236}">
                <a16:creationId xmlns:a16="http://schemas.microsoft.com/office/drawing/2014/main" id="{6B2ADEBB-DD5D-614B-80F6-72CA6F54F0EB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4419600" y="2133600"/>
            <a:ext cx="1600200" cy="1600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32" name="Straight Connector 8">
            <a:extLst>
              <a:ext uri="{FF2B5EF4-FFF2-40B4-BE49-F238E27FC236}">
                <a16:creationId xmlns:a16="http://schemas.microsoft.com/office/drawing/2014/main" id="{1669A18D-D95E-1F4E-8849-3C402BB02C23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5981700" y="2171700"/>
            <a:ext cx="3276600" cy="3200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33" name="Straight Connector 10">
            <a:extLst>
              <a:ext uri="{FF2B5EF4-FFF2-40B4-BE49-F238E27FC236}">
                <a16:creationId xmlns:a16="http://schemas.microsoft.com/office/drawing/2014/main" id="{1D646B16-3296-5B4B-8DB8-028BF7DF64B5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600701" y="5829301"/>
            <a:ext cx="838200" cy="31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34" name="TextBox 11">
            <a:extLst>
              <a:ext uri="{FF2B5EF4-FFF2-40B4-BE49-F238E27FC236}">
                <a16:creationId xmlns:a16="http://schemas.microsoft.com/office/drawing/2014/main" id="{D5E4B9B6-EA5D-4B43-92EB-83A9DAB1D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1524001"/>
            <a:ext cx="5175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48135" name="TextBox 12">
            <a:extLst>
              <a:ext uri="{FF2B5EF4-FFF2-40B4-BE49-F238E27FC236}">
                <a16:creationId xmlns:a16="http://schemas.microsoft.com/office/drawing/2014/main" id="{E5852440-D990-8E4B-A2E3-3990596F3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1" y="1524001"/>
            <a:ext cx="4921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48136" name="TextBox 13">
            <a:extLst>
              <a:ext uri="{FF2B5EF4-FFF2-40B4-BE49-F238E27FC236}">
                <a16:creationId xmlns:a16="http://schemas.microsoft.com/office/drawing/2014/main" id="{C1482334-BAE0-7649-BFDC-C07B98A02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1" y="1524001"/>
            <a:ext cx="4921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48137" name="TextBox 14">
            <a:extLst>
              <a:ext uri="{FF2B5EF4-FFF2-40B4-BE49-F238E27FC236}">
                <a16:creationId xmlns:a16="http://schemas.microsoft.com/office/drawing/2014/main" id="{D7D82B21-4A82-2346-9FD8-37BAEC408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1" y="685801"/>
            <a:ext cx="4921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8138" name="TextBox 15">
            <a:extLst>
              <a:ext uri="{FF2B5EF4-FFF2-40B4-BE49-F238E27FC236}">
                <a16:creationId xmlns:a16="http://schemas.microsoft.com/office/drawing/2014/main" id="{74D73AC2-62AE-7240-A01B-0FCB2E7C6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1" y="685801"/>
            <a:ext cx="4921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8139" name="TextBox 16">
            <a:extLst>
              <a:ext uri="{FF2B5EF4-FFF2-40B4-BE49-F238E27FC236}">
                <a16:creationId xmlns:a16="http://schemas.microsoft.com/office/drawing/2014/main" id="{026090BC-D8E4-8A41-939E-2D1AE38B2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7801" y="685801"/>
            <a:ext cx="4921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8140" name="Oval 17">
            <a:extLst>
              <a:ext uri="{FF2B5EF4-FFF2-40B4-BE49-F238E27FC236}">
                <a16:creationId xmlns:a16="http://schemas.microsoft.com/office/drawing/2014/main" id="{41A7FE41-70C9-6142-8687-F979CAD14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419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Number Placeholder 1">
            <a:extLst>
              <a:ext uri="{FF2B5EF4-FFF2-40B4-BE49-F238E27FC236}">
                <a16:creationId xmlns:a16="http://schemas.microsoft.com/office/drawing/2014/main" id="{BB0FE1B2-A6A8-9D4F-98F3-E14BEE92A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BD7297-22ED-9748-869F-3DD92F396858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cxnSp>
        <p:nvCxnSpPr>
          <p:cNvPr id="49154" name="Straight Connector 3">
            <a:extLst>
              <a:ext uri="{FF2B5EF4-FFF2-40B4-BE49-F238E27FC236}">
                <a16:creationId xmlns:a16="http://schemas.microsoft.com/office/drawing/2014/main" id="{01F06D97-5248-A040-9604-7BAF3403A8C8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819400" y="2209800"/>
            <a:ext cx="3276600" cy="3124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55" name="Straight Connector 5">
            <a:extLst>
              <a:ext uri="{FF2B5EF4-FFF2-40B4-BE49-F238E27FC236}">
                <a16:creationId xmlns:a16="http://schemas.microsoft.com/office/drawing/2014/main" id="{DF1F7967-A135-0B4E-96FF-01B95E08B67B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4419600" y="2133600"/>
            <a:ext cx="1600200" cy="1600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56" name="Straight Connector 8">
            <a:extLst>
              <a:ext uri="{FF2B5EF4-FFF2-40B4-BE49-F238E27FC236}">
                <a16:creationId xmlns:a16="http://schemas.microsoft.com/office/drawing/2014/main" id="{BC95B8D7-2381-1743-BBBF-CEB6E2CB0569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5981700" y="2171700"/>
            <a:ext cx="3276600" cy="3200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57" name="Straight Connector 10">
            <a:extLst>
              <a:ext uri="{FF2B5EF4-FFF2-40B4-BE49-F238E27FC236}">
                <a16:creationId xmlns:a16="http://schemas.microsoft.com/office/drawing/2014/main" id="{ABF8F90E-C322-134B-8393-B2CE888808C5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600701" y="5829301"/>
            <a:ext cx="838200" cy="31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58" name="TextBox 11">
            <a:extLst>
              <a:ext uri="{FF2B5EF4-FFF2-40B4-BE49-F238E27FC236}">
                <a16:creationId xmlns:a16="http://schemas.microsoft.com/office/drawing/2014/main" id="{E91A82F1-2BD8-BA47-95F9-AE13D074B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1524001"/>
            <a:ext cx="5175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49159" name="TextBox 12">
            <a:extLst>
              <a:ext uri="{FF2B5EF4-FFF2-40B4-BE49-F238E27FC236}">
                <a16:creationId xmlns:a16="http://schemas.microsoft.com/office/drawing/2014/main" id="{44D11B28-0C5B-3D4C-B9E0-2497D1D15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1" y="1524001"/>
            <a:ext cx="4921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49160" name="TextBox 13">
            <a:extLst>
              <a:ext uri="{FF2B5EF4-FFF2-40B4-BE49-F238E27FC236}">
                <a16:creationId xmlns:a16="http://schemas.microsoft.com/office/drawing/2014/main" id="{F1752A39-390C-594C-B20B-048648154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1" y="1524001"/>
            <a:ext cx="4921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49161" name="TextBox 14">
            <a:extLst>
              <a:ext uri="{FF2B5EF4-FFF2-40B4-BE49-F238E27FC236}">
                <a16:creationId xmlns:a16="http://schemas.microsoft.com/office/drawing/2014/main" id="{0EB7F111-BF63-4443-8E62-F68A9F6A8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1" y="685801"/>
            <a:ext cx="4921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9162" name="TextBox 15">
            <a:extLst>
              <a:ext uri="{FF2B5EF4-FFF2-40B4-BE49-F238E27FC236}">
                <a16:creationId xmlns:a16="http://schemas.microsoft.com/office/drawing/2014/main" id="{FA3FA7BF-BD68-3D43-88F4-62DC65F6C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1" y="685801"/>
            <a:ext cx="4921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9163" name="TextBox 16">
            <a:extLst>
              <a:ext uri="{FF2B5EF4-FFF2-40B4-BE49-F238E27FC236}">
                <a16:creationId xmlns:a16="http://schemas.microsoft.com/office/drawing/2014/main" id="{F7616A7C-6E6D-4E4A-B65B-78030120E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7801" y="685801"/>
            <a:ext cx="4921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9164" name="Oval 17">
            <a:extLst>
              <a:ext uri="{FF2B5EF4-FFF2-40B4-BE49-F238E27FC236}">
                <a16:creationId xmlns:a16="http://schemas.microsoft.com/office/drawing/2014/main" id="{66956BD8-2713-1D4D-98BC-41397105A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590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49165" name="Oval 19">
            <a:extLst>
              <a:ext uri="{FF2B5EF4-FFF2-40B4-BE49-F238E27FC236}">
                <a16:creationId xmlns:a16="http://schemas.microsoft.com/office/drawing/2014/main" id="{90A1434B-A169-5442-83E9-851637810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2743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Line 2">
            <a:extLst>
              <a:ext uri="{FF2B5EF4-FFF2-40B4-BE49-F238E27FC236}">
                <a16:creationId xmlns:a16="http://schemas.microsoft.com/office/drawing/2014/main" id="{9A6C07E5-82A2-524F-B185-67EFFFB5C1B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530351" y="261939"/>
            <a:ext cx="9525" cy="79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79" name="Line 3">
            <a:extLst>
              <a:ext uri="{FF2B5EF4-FFF2-40B4-BE49-F238E27FC236}">
                <a16:creationId xmlns:a16="http://schemas.microsoft.com/office/drawing/2014/main" id="{1C01BC76-6FC5-954B-8EA0-9A7B2098DC1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530351" y="261939"/>
            <a:ext cx="9525" cy="79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0" name="Line 4">
            <a:extLst>
              <a:ext uri="{FF2B5EF4-FFF2-40B4-BE49-F238E27FC236}">
                <a16:creationId xmlns:a16="http://schemas.microsoft.com/office/drawing/2014/main" id="{446AFB2F-B8BA-E446-A1CA-D66D27AA2C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6424614"/>
            <a:ext cx="977900" cy="1587"/>
          </a:xfrm>
          <a:prstGeom prst="line">
            <a:avLst/>
          </a:prstGeom>
          <a:noFill/>
          <a:ln w="301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E865F070-558A-AF41-88EA-9D8A1A25D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477000"/>
            <a:ext cx="24846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>
                <a:solidFill>
                  <a:srgbClr val="FFFF00"/>
                </a:solidFill>
                <a:latin typeface="Helvetica" pitchFamily="2" charset="0"/>
              </a:rPr>
              <a:t>0.1</a:t>
            </a:r>
            <a:endParaRPr lang="en-GB" altLang="en-US" sz="1400">
              <a:latin typeface="Arial" panose="020B0604020202020204" pitchFamily="34" charset="0"/>
            </a:endParaRPr>
          </a:p>
        </p:txBody>
      </p:sp>
      <p:sp>
        <p:nvSpPr>
          <p:cNvPr id="50182" name="Line 6">
            <a:extLst>
              <a:ext uri="{FF2B5EF4-FFF2-40B4-BE49-F238E27FC236}">
                <a16:creationId xmlns:a16="http://schemas.microsoft.com/office/drawing/2014/main" id="{76C5B574-18FF-DF48-A342-C6EF024836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97400" y="506414"/>
            <a:ext cx="1809750" cy="1587"/>
          </a:xfrm>
          <a:prstGeom prst="line">
            <a:avLst/>
          </a:prstGeom>
          <a:noFill/>
          <a:ln w="301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3" name="Rectangle 7">
            <a:extLst>
              <a:ext uri="{FF2B5EF4-FFF2-40B4-BE49-F238E27FC236}">
                <a16:creationId xmlns:a16="http://schemas.microsoft.com/office/drawing/2014/main" id="{6F1FD035-1510-D846-A124-043CC3E0E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413" y="446088"/>
            <a:ext cx="53700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>
                <a:solidFill>
                  <a:srgbClr val="FFFF00"/>
                </a:solidFill>
                <a:latin typeface="Helvetica" pitchFamily="2" charset="0"/>
              </a:rPr>
              <a:t>Aedes</a:t>
            </a:r>
            <a:endParaRPr lang="en-GB" altLang="en-US" sz="1400">
              <a:latin typeface="Arial" panose="020B0604020202020204" pitchFamily="34" charset="0"/>
            </a:endParaRPr>
          </a:p>
        </p:txBody>
      </p:sp>
      <p:sp>
        <p:nvSpPr>
          <p:cNvPr id="50184" name="Line 8">
            <a:extLst>
              <a:ext uri="{FF2B5EF4-FFF2-40B4-BE49-F238E27FC236}">
                <a16:creationId xmlns:a16="http://schemas.microsoft.com/office/drawing/2014/main" id="{CDD89540-7624-A542-A956-8E46D1D1E0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97401" y="976314"/>
            <a:ext cx="55563" cy="1587"/>
          </a:xfrm>
          <a:prstGeom prst="line">
            <a:avLst/>
          </a:prstGeom>
          <a:noFill/>
          <a:ln w="301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5" name="Rectangle 9">
            <a:extLst>
              <a:ext uri="{FF2B5EF4-FFF2-40B4-BE49-F238E27FC236}">
                <a16:creationId xmlns:a16="http://schemas.microsoft.com/office/drawing/2014/main" id="{4946D4B7-4EFF-114C-9C58-57CDA8493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639" y="908050"/>
            <a:ext cx="93455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>
                <a:solidFill>
                  <a:srgbClr val="FFFF00"/>
                </a:solidFill>
                <a:latin typeface="Helvetica" pitchFamily="2" charset="0"/>
              </a:rPr>
              <a:t>Drosophila</a:t>
            </a:r>
            <a:endParaRPr lang="en-GB" altLang="en-US" sz="1400">
              <a:latin typeface="Arial" panose="020B0604020202020204" pitchFamily="34" charset="0"/>
            </a:endParaRPr>
          </a:p>
        </p:txBody>
      </p:sp>
      <p:sp>
        <p:nvSpPr>
          <p:cNvPr id="50186" name="Line 10">
            <a:extLst>
              <a:ext uri="{FF2B5EF4-FFF2-40B4-BE49-F238E27FC236}">
                <a16:creationId xmlns:a16="http://schemas.microsoft.com/office/drawing/2014/main" id="{80213065-EF77-3144-AE5F-DE282B8749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32138" y="741364"/>
            <a:ext cx="1465262" cy="1587"/>
          </a:xfrm>
          <a:prstGeom prst="line">
            <a:avLst/>
          </a:prstGeom>
          <a:noFill/>
          <a:ln w="301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7" name="Line 11">
            <a:extLst>
              <a:ext uri="{FF2B5EF4-FFF2-40B4-BE49-F238E27FC236}">
                <a16:creationId xmlns:a16="http://schemas.microsoft.com/office/drawing/2014/main" id="{3DFFB25A-A999-6B4C-A3F2-B3DE7C293B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7400" y="506413"/>
            <a:ext cx="1588" cy="469900"/>
          </a:xfrm>
          <a:prstGeom prst="line">
            <a:avLst/>
          </a:prstGeom>
          <a:noFill/>
          <a:ln w="301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8" name="Line 12">
            <a:extLst>
              <a:ext uri="{FF2B5EF4-FFF2-40B4-BE49-F238E27FC236}">
                <a16:creationId xmlns:a16="http://schemas.microsoft.com/office/drawing/2014/main" id="{68B4EEF9-45E4-704A-820F-D2BE080AB2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32139" y="1447800"/>
            <a:ext cx="1836737" cy="1588"/>
          </a:xfrm>
          <a:prstGeom prst="line">
            <a:avLst/>
          </a:prstGeom>
          <a:noFill/>
          <a:ln w="301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9" name="Rectangle 13">
            <a:extLst>
              <a:ext uri="{FF2B5EF4-FFF2-40B4-BE49-F238E27FC236}">
                <a16:creationId xmlns:a16="http://schemas.microsoft.com/office/drawing/2014/main" id="{4E71F91B-6273-C346-8FEE-88BBE2648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1387475"/>
            <a:ext cx="87524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>
                <a:solidFill>
                  <a:srgbClr val="FFFF00"/>
                </a:solidFill>
                <a:latin typeface="Helvetica" pitchFamily="2" charset="0"/>
              </a:rPr>
              <a:t>Strepsipte</a:t>
            </a:r>
            <a:endParaRPr lang="en-GB" altLang="en-US" sz="1400">
              <a:latin typeface="Arial" panose="020B0604020202020204" pitchFamily="34" charset="0"/>
            </a:endParaRPr>
          </a:p>
        </p:txBody>
      </p:sp>
      <p:sp>
        <p:nvSpPr>
          <p:cNvPr id="50190" name="Line 14">
            <a:extLst>
              <a:ext uri="{FF2B5EF4-FFF2-40B4-BE49-F238E27FC236}">
                <a16:creationId xmlns:a16="http://schemas.microsoft.com/office/drawing/2014/main" id="{C417440A-2C09-2940-837B-6B8B0C16E8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2614" y="1093789"/>
            <a:ext cx="9525" cy="1587"/>
          </a:xfrm>
          <a:prstGeom prst="line">
            <a:avLst/>
          </a:prstGeom>
          <a:noFill/>
          <a:ln w="301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1" name="Line 15">
            <a:extLst>
              <a:ext uri="{FF2B5EF4-FFF2-40B4-BE49-F238E27FC236}">
                <a16:creationId xmlns:a16="http://schemas.microsoft.com/office/drawing/2014/main" id="{C535863E-9490-E342-8828-A02C45E5987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2139" y="741364"/>
            <a:ext cx="1587" cy="706437"/>
          </a:xfrm>
          <a:prstGeom prst="line">
            <a:avLst/>
          </a:prstGeom>
          <a:noFill/>
          <a:ln w="301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2" name="Line 16">
            <a:extLst>
              <a:ext uri="{FF2B5EF4-FFF2-40B4-BE49-F238E27FC236}">
                <a16:creationId xmlns:a16="http://schemas.microsoft.com/office/drawing/2014/main" id="{53A7B548-9ECD-DE43-AA8E-3187E0F049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2613" y="1917700"/>
            <a:ext cx="82550" cy="1588"/>
          </a:xfrm>
          <a:prstGeom prst="line">
            <a:avLst/>
          </a:prstGeom>
          <a:noFill/>
          <a:ln w="301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3" name="Rectangle 17">
            <a:extLst>
              <a:ext uri="{FF2B5EF4-FFF2-40B4-BE49-F238E27FC236}">
                <a16:creationId xmlns:a16="http://schemas.microsoft.com/office/drawing/2014/main" id="{B369FCA8-ED22-014D-BFD3-D85031F6B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1839" y="1857375"/>
            <a:ext cx="68608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>
                <a:solidFill>
                  <a:srgbClr val="FFFF00"/>
                </a:solidFill>
                <a:latin typeface="Helvetica" pitchFamily="2" charset="0"/>
              </a:rPr>
              <a:t>Polistes</a:t>
            </a:r>
            <a:endParaRPr lang="en-GB" altLang="en-US" sz="1400">
              <a:latin typeface="Arial" panose="020B0604020202020204" pitchFamily="34" charset="0"/>
            </a:endParaRPr>
          </a:p>
        </p:txBody>
      </p:sp>
      <p:sp>
        <p:nvSpPr>
          <p:cNvPr id="50194" name="Line 18">
            <a:extLst>
              <a:ext uri="{FF2B5EF4-FFF2-40B4-BE49-F238E27FC236}">
                <a16:creationId xmlns:a16="http://schemas.microsoft.com/office/drawing/2014/main" id="{F2335F66-0F6C-C545-82C3-2642BA03F0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78163" y="1501775"/>
            <a:ext cx="44450" cy="1588"/>
          </a:xfrm>
          <a:prstGeom prst="line">
            <a:avLst/>
          </a:prstGeom>
          <a:noFill/>
          <a:ln w="301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5" name="Line 19">
            <a:extLst>
              <a:ext uri="{FF2B5EF4-FFF2-40B4-BE49-F238E27FC236}">
                <a16:creationId xmlns:a16="http://schemas.microsoft.com/office/drawing/2014/main" id="{895E0AA4-5994-654B-8FA6-331CB6C142D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2614" y="1093788"/>
            <a:ext cx="1587" cy="823912"/>
          </a:xfrm>
          <a:prstGeom prst="line">
            <a:avLst/>
          </a:prstGeom>
          <a:noFill/>
          <a:ln w="301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6" name="Line 20">
            <a:extLst>
              <a:ext uri="{FF2B5EF4-FFF2-40B4-BE49-F238E27FC236}">
                <a16:creationId xmlns:a16="http://schemas.microsoft.com/office/drawing/2014/main" id="{BE31211D-0A4E-5343-A3C1-8B2D73C7C5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59126" y="2387600"/>
            <a:ext cx="73025" cy="1588"/>
          </a:xfrm>
          <a:prstGeom prst="line">
            <a:avLst/>
          </a:prstGeom>
          <a:noFill/>
          <a:ln w="301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7" name="Rectangle 21">
            <a:extLst>
              <a:ext uri="{FF2B5EF4-FFF2-40B4-BE49-F238E27FC236}">
                <a16:creationId xmlns:a16="http://schemas.microsoft.com/office/drawing/2014/main" id="{629FE645-DB21-0944-BF95-B7210AFC7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825" y="2328863"/>
            <a:ext cx="35747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>
                <a:solidFill>
                  <a:srgbClr val="FFFF00"/>
                </a:solidFill>
                <a:latin typeface="Helvetica" pitchFamily="2" charset="0"/>
              </a:rPr>
              <a:t>Flea</a:t>
            </a:r>
            <a:endParaRPr lang="en-GB" altLang="en-US" sz="1400">
              <a:latin typeface="Arial" panose="020B0604020202020204" pitchFamily="34" charset="0"/>
            </a:endParaRPr>
          </a:p>
        </p:txBody>
      </p:sp>
      <p:sp>
        <p:nvSpPr>
          <p:cNvPr id="50198" name="Line 22">
            <a:extLst>
              <a:ext uri="{FF2B5EF4-FFF2-40B4-BE49-F238E27FC236}">
                <a16:creationId xmlns:a16="http://schemas.microsoft.com/office/drawing/2014/main" id="{E8D792A1-9B46-6541-A643-178C8BDEBB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59125" y="2859089"/>
            <a:ext cx="109538" cy="1587"/>
          </a:xfrm>
          <a:prstGeom prst="line">
            <a:avLst/>
          </a:prstGeom>
          <a:noFill/>
          <a:ln w="301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9" name="Rectangle 23">
            <a:extLst>
              <a:ext uri="{FF2B5EF4-FFF2-40B4-BE49-F238E27FC236}">
                <a16:creationId xmlns:a16="http://schemas.microsoft.com/office/drawing/2014/main" id="{C9F2E43B-4037-E24D-874B-3F484BC75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5338" y="2798763"/>
            <a:ext cx="8848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>
                <a:solidFill>
                  <a:srgbClr val="FFFF00"/>
                </a:solidFill>
                <a:latin typeface="Helvetica" pitchFamily="2" charset="0"/>
              </a:rPr>
              <a:t>Scorpionfl</a:t>
            </a:r>
            <a:endParaRPr lang="en-GB" altLang="en-US" sz="1400">
              <a:latin typeface="Arial" panose="020B0604020202020204" pitchFamily="34" charset="0"/>
            </a:endParaRPr>
          </a:p>
        </p:txBody>
      </p:sp>
      <p:sp>
        <p:nvSpPr>
          <p:cNvPr id="50200" name="Line 24">
            <a:extLst>
              <a:ext uri="{FF2B5EF4-FFF2-40B4-BE49-F238E27FC236}">
                <a16:creationId xmlns:a16="http://schemas.microsoft.com/office/drawing/2014/main" id="{CF86248F-8768-024E-BA4C-0A1A1A2DFC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78163" y="2624139"/>
            <a:ext cx="80962" cy="1587"/>
          </a:xfrm>
          <a:prstGeom prst="line">
            <a:avLst/>
          </a:prstGeom>
          <a:noFill/>
          <a:ln w="301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1" name="Line 25">
            <a:extLst>
              <a:ext uri="{FF2B5EF4-FFF2-40B4-BE49-F238E27FC236}">
                <a16:creationId xmlns:a16="http://schemas.microsoft.com/office/drawing/2014/main" id="{DFF13347-11CA-5846-8D4E-AB053924FC2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9125" y="2387600"/>
            <a:ext cx="1588" cy="471488"/>
          </a:xfrm>
          <a:prstGeom prst="line">
            <a:avLst/>
          </a:prstGeom>
          <a:noFill/>
          <a:ln w="301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2" name="Line 26">
            <a:extLst>
              <a:ext uri="{FF2B5EF4-FFF2-40B4-BE49-F238E27FC236}">
                <a16:creationId xmlns:a16="http://schemas.microsoft.com/office/drawing/2014/main" id="{030E7B2A-3F7D-5746-9FF8-D629284A72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51175" y="2062164"/>
            <a:ext cx="26988" cy="1587"/>
          </a:xfrm>
          <a:prstGeom prst="line">
            <a:avLst/>
          </a:prstGeom>
          <a:noFill/>
          <a:ln w="301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3" name="Line 27">
            <a:extLst>
              <a:ext uri="{FF2B5EF4-FFF2-40B4-BE49-F238E27FC236}">
                <a16:creationId xmlns:a16="http://schemas.microsoft.com/office/drawing/2014/main" id="{F0874397-8547-0A4D-843C-20D99C9EDF3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8164" y="1501776"/>
            <a:ext cx="1587" cy="1122363"/>
          </a:xfrm>
          <a:prstGeom prst="line">
            <a:avLst/>
          </a:prstGeom>
          <a:noFill/>
          <a:ln w="301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4" name="Line 28">
            <a:extLst>
              <a:ext uri="{FF2B5EF4-FFF2-40B4-BE49-F238E27FC236}">
                <a16:creationId xmlns:a16="http://schemas.microsoft.com/office/drawing/2014/main" id="{A7C540AB-0FEA-F548-8ACE-5A3D90F11B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51175" y="3338514"/>
            <a:ext cx="71438" cy="1587"/>
          </a:xfrm>
          <a:prstGeom prst="line">
            <a:avLst/>
          </a:prstGeom>
          <a:noFill/>
          <a:ln w="301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5" name="Rectangle 29">
            <a:extLst>
              <a:ext uri="{FF2B5EF4-FFF2-40B4-BE49-F238E27FC236}">
                <a16:creationId xmlns:a16="http://schemas.microsoft.com/office/drawing/2014/main" id="{A566B2B9-62C5-7140-BAAB-DE3972FBA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76" y="3278188"/>
            <a:ext cx="56746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>
                <a:solidFill>
                  <a:srgbClr val="FFFF00"/>
                </a:solidFill>
                <a:latin typeface="Helvetica" pitchFamily="2" charset="0"/>
              </a:rPr>
              <a:t>Sawfly</a:t>
            </a:r>
            <a:endParaRPr lang="en-GB" altLang="en-US" sz="1400">
              <a:latin typeface="Arial" panose="020B0604020202020204" pitchFamily="34" charset="0"/>
            </a:endParaRPr>
          </a:p>
        </p:txBody>
      </p:sp>
      <p:sp>
        <p:nvSpPr>
          <p:cNvPr id="50206" name="Line 30">
            <a:extLst>
              <a:ext uri="{FF2B5EF4-FFF2-40B4-BE49-F238E27FC236}">
                <a16:creationId xmlns:a16="http://schemas.microsoft.com/office/drawing/2014/main" id="{D001B0D4-6E90-DF40-932F-6D9BEB6347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1175" y="2695575"/>
            <a:ext cx="1588" cy="1588"/>
          </a:xfrm>
          <a:prstGeom prst="line">
            <a:avLst/>
          </a:prstGeom>
          <a:noFill/>
          <a:ln w="301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7" name="Line 31">
            <a:extLst>
              <a:ext uri="{FF2B5EF4-FFF2-40B4-BE49-F238E27FC236}">
                <a16:creationId xmlns:a16="http://schemas.microsoft.com/office/drawing/2014/main" id="{4DD73E13-4480-E249-80ED-5DBB0182FB5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1175" y="2062163"/>
            <a:ext cx="1588" cy="1276350"/>
          </a:xfrm>
          <a:prstGeom prst="line">
            <a:avLst/>
          </a:prstGeom>
          <a:noFill/>
          <a:ln w="301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8" name="Line 32">
            <a:extLst>
              <a:ext uri="{FF2B5EF4-FFF2-40B4-BE49-F238E27FC236}">
                <a16:creationId xmlns:a16="http://schemas.microsoft.com/office/drawing/2014/main" id="{33CF0242-480E-7142-94E7-C722AE5187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59126" y="3808414"/>
            <a:ext cx="180975" cy="1587"/>
          </a:xfrm>
          <a:prstGeom prst="line">
            <a:avLst/>
          </a:prstGeom>
          <a:noFill/>
          <a:ln w="301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9" name="Rectangle 33">
            <a:extLst>
              <a:ext uri="{FF2B5EF4-FFF2-40B4-BE49-F238E27FC236}">
                <a16:creationId xmlns:a16="http://schemas.microsoft.com/office/drawing/2014/main" id="{CBD9AF4F-5C21-FD4A-BE28-4AEF1F062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6776" y="3749675"/>
            <a:ext cx="50654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>
                <a:solidFill>
                  <a:srgbClr val="FFFF00"/>
                </a:solidFill>
                <a:latin typeface="Helvetica" pitchFamily="2" charset="0"/>
              </a:rPr>
              <a:t>Meloe</a:t>
            </a:r>
            <a:endParaRPr lang="en-GB" altLang="en-US" sz="1400">
              <a:latin typeface="Arial" panose="020B0604020202020204" pitchFamily="34" charset="0"/>
            </a:endParaRPr>
          </a:p>
        </p:txBody>
      </p:sp>
      <p:sp>
        <p:nvSpPr>
          <p:cNvPr id="50210" name="Line 34">
            <a:extLst>
              <a:ext uri="{FF2B5EF4-FFF2-40B4-BE49-F238E27FC236}">
                <a16:creationId xmlns:a16="http://schemas.microsoft.com/office/drawing/2014/main" id="{83B049F9-5668-6242-A588-7B0FF4FF85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59126" y="4279900"/>
            <a:ext cx="117475" cy="1588"/>
          </a:xfrm>
          <a:prstGeom prst="line">
            <a:avLst/>
          </a:prstGeom>
          <a:noFill/>
          <a:ln w="301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1" name="Rectangle 35">
            <a:extLst>
              <a:ext uri="{FF2B5EF4-FFF2-40B4-BE49-F238E27FC236}">
                <a16:creationId xmlns:a16="http://schemas.microsoft.com/office/drawing/2014/main" id="{B001D34D-5175-924F-A632-CF82D3E91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4863" y="4202113"/>
            <a:ext cx="74180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>
                <a:solidFill>
                  <a:srgbClr val="FFFF00"/>
                </a:solidFill>
                <a:latin typeface="Helvetica" pitchFamily="2" charset="0"/>
              </a:rPr>
              <a:t>Tenebrio</a:t>
            </a:r>
            <a:endParaRPr lang="en-GB" altLang="en-US" sz="1400">
              <a:latin typeface="Arial" panose="020B0604020202020204" pitchFamily="34" charset="0"/>
            </a:endParaRPr>
          </a:p>
        </p:txBody>
      </p:sp>
      <p:sp>
        <p:nvSpPr>
          <p:cNvPr id="50212" name="Line 36">
            <a:extLst>
              <a:ext uri="{FF2B5EF4-FFF2-40B4-BE49-F238E27FC236}">
                <a16:creationId xmlns:a16="http://schemas.microsoft.com/office/drawing/2014/main" id="{E2FB4D29-C977-7141-B443-C9C8412E64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51175" y="4044950"/>
            <a:ext cx="107950" cy="1588"/>
          </a:xfrm>
          <a:prstGeom prst="line">
            <a:avLst/>
          </a:prstGeom>
          <a:noFill/>
          <a:ln w="301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3" name="Line 37">
            <a:extLst>
              <a:ext uri="{FF2B5EF4-FFF2-40B4-BE49-F238E27FC236}">
                <a16:creationId xmlns:a16="http://schemas.microsoft.com/office/drawing/2014/main" id="{59E6DF40-9B0C-E144-932C-31D80A6CA0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9125" y="3808414"/>
            <a:ext cx="1588" cy="471487"/>
          </a:xfrm>
          <a:prstGeom prst="line">
            <a:avLst/>
          </a:prstGeom>
          <a:noFill/>
          <a:ln w="301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4" name="Line 38">
            <a:extLst>
              <a:ext uri="{FF2B5EF4-FFF2-40B4-BE49-F238E27FC236}">
                <a16:creationId xmlns:a16="http://schemas.microsoft.com/office/drawing/2014/main" id="{64E4F73F-6D7C-1648-AE0C-4279540288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59125" y="4749800"/>
            <a:ext cx="26988" cy="1588"/>
          </a:xfrm>
          <a:prstGeom prst="line">
            <a:avLst/>
          </a:prstGeom>
          <a:noFill/>
          <a:ln w="301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5" name="Rectangle 39">
            <a:extLst>
              <a:ext uri="{FF2B5EF4-FFF2-40B4-BE49-F238E27FC236}">
                <a16:creationId xmlns:a16="http://schemas.microsoft.com/office/drawing/2014/main" id="{8D370BB7-1C6D-974A-AF59-4F47B223A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4376" y="4689475"/>
            <a:ext cx="81432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>
                <a:solidFill>
                  <a:srgbClr val="FFFF00"/>
                </a:solidFill>
                <a:latin typeface="Helvetica" pitchFamily="2" charset="0"/>
              </a:rPr>
              <a:t>Lacewing</a:t>
            </a:r>
            <a:endParaRPr lang="en-GB" altLang="en-US" sz="1400">
              <a:latin typeface="Arial" panose="020B0604020202020204" pitchFamily="34" charset="0"/>
            </a:endParaRPr>
          </a:p>
        </p:txBody>
      </p:sp>
      <p:sp>
        <p:nvSpPr>
          <p:cNvPr id="50216" name="Line 40">
            <a:extLst>
              <a:ext uri="{FF2B5EF4-FFF2-40B4-BE49-F238E27FC236}">
                <a16:creationId xmlns:a16="http://schemas.microsoft.com/office/drawing/2014/main" id="{F48102CD-8E8F-CC4E-B72C-72C46FEFEA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59126" y="5221289"/>
            <a:ext cx="73025" cy="1587"/>
          </a:xfrm>
          <a:prstGeom prst="line">
            <a:avLst/>
          </a:prstGeom>
          <a:noFill/>
          <a:ln w="301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7" name="Rectangle 41">
            <a:extLst>
              <a:ext uri="{FF2B5EF4-FFF2-40B4-BE49-F238E27FC236}">
                <a16:creationId xmlns:a16="http://schemas.microsoft.com/office/drawing/2014/main" id="{966549C1-C100-7F42-8C4C-DDCEFD922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826" y="5160963"/>
            <a:ext cx="61555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>
                <a:solidFill>
                  <a:srgbClr val="FFFF00"/>
                </a:solidFill>
                <a:latin typeface="Helvetica" pitchFamily="2" charset="0"/>
              </a:rPr>
              <a:t>Antlion</a:t>
            </a:r>
            <a:endParaRPr lang="en-GB" altLang="en-US" sz="1400">
              <a:latin typeface="Arial" panose="020B0604020202020204" pitchFamily="34" charset="0"/>
            </a:endParaRPr>
          </a:p>
        </p:txBody>
      </p:sp>
      <p:sp>
        <p:nvSpPr>
          <p:cNvPr id="50218" name="Line 42">
            <a:extLst>
              <a:ext uri="{FF2B5EF4-FFF2-40B4-BE49-F238E27FC236}">
                <a16:creationId xmlns:a16="http://schemas.microsoft.com/office/drawing/2014/main" id="{1E947EF5-CD1D-404D-A903-ACF02C6B8B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51175" y="4986339"/>
            <a:ext cx="107950" cy="1587"/>
          </a:xfrm>
          <a:prstGeom prst="line">
            <a:avLst/>
          </a:prstGeom>
          <a:noFill/>
          <a:ln w="301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9" name="Line 43">
            <a:extLst>
              <a:ext uri="{FF2B5EF4-FFF2-40B4-BE49-F238E27FC236}">
                <a16:creationId xmlns:a16="http://schemas.microsoft.com/office/drawing/2014/main" id="{A5208118-CC92-164D-AFB0-F0204AE89C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9125" y="4749800"/>
            <a:ext cx="1588" cy="471488"/>
          </a:xfrm>
          <a:prstGeom prst="line">
            <a:avLst/>
          </a:prstGeom>
          <a:noFill/>
          <a:ln w="301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20" name="Line 44">
            <a:extLst>
              <a:ext uri="{FF2B5EF4-FFF2-40B4-BE49-F238E27FC236}">
                <a16:creationId xmlns:a16="http://schemas.microsoft.com/office/drawing/2014/main" id="{09F5A59A-112B-F74A-A81B-95F18B07BA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1175" y="4514850"/>
            <a:ext cx="1588" cy="1588"/>
          </a:xfrm>
          <a:prstGeom prst="line">
            <a:avLst/>
          </a:prstGeom>
          <a:noFill/>
          <a:ln w="301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21" name="Line 45">
            <a:extLst>
              <a:ext uri="{FF2B5EF4-FFF2-40B4-BE49-F238E27FC236}">
                <a16:creationId xmlns:a16="http://schemas.microsoft.com/office/drawing/2014/main" id="{4966B458-885E-3243-87EA-78DF5E93660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1175" y="4044950"/>
            <a:ext cx="1588" cy="941388"/>
          </a:xfrm>
          <a:prstGeom prst="line">
            <a:avLst/>
          </a:prstGeom>
          <a:noFill/>
          <a:ln w="301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22" name="Line 46">
            <a:extLst>
              <a:ext uri="{FF2B5EF4-FFF2-40B4-BE49-F238E27FC236}">
                <a16:creationId xmlns:a16="http://schemas.microsoft.com/office/drawing/2014/main" id="{CB888C5D-987E-8A47-89D8-B0A29F2341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1" y="3600450"/>
            <a:ext cx="307975" cy="1588"/>
          </a:xfrm>
          <a:prstGeom prst="line">
            <a:avLst/>
          </a:prstGeom>
          <a:noFill/>
          <a:ln w="301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23" name="Line 47">
            <a:extLst>
              <a:ext uri="{FF2B5EF4-FFF2-40B4-BE49-F238E27FC236}">
                <a16:creationId xmlns:a16="http://schemas.microsoft.com/office/drawing/2014/main" id="{DC3B8AD2-DF4D-A543-9B43-E0892DA680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1175" y="2695576"/>
            <a:ext cx="1588" cy="1819275"/>
          </a:xfrm>
          <a:prstGeom prst="line">
            <a:avLst/>
          </a:prstGeom>
          <a:noFill/>
          <a:ln w="301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24" name="Line 48">
            <a:extLst>
              <a:ext uri="{FF2B5EF4-FFF2-40B4-BE49-F238E27FC236}">
                <a16:creationId xmlns:a16="http://schemas.microsoft.com/office/drawing/2014/main" id="{F3B12219-57B2-B840-96F4-88BF766EED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1" y="5691189"/>
            <a:ext cx="144463" cy="1587"/>
          </a:xfrm>
          <a:prstGeom prst="line">
            <a:avLst/>
          </a:prstGeom>
          <a:noFill/>
          <a:ln w="301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25" name="Rectangle 49">
            <a:extLst>
              <a:ext uri="{FF2B5EF4-FFF2-40B4-BE49-F238E27FC236}">
                <a16:creationId xmlns:a16="http://schemas.microsoft.com/office/drawing/2014/main" id="{512D0533-435F-A64F-9B06-821071FB7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39" y="5630863"/>
            <a:ext cx="89607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>
                <a:solidFill>
                  <a:srgbClr val="FFFF00"/>
                </a:solidFill>
                <a:latin typeface="Helvetica" pitchFamily="2" charset="0"/>
              </a:rPr>
              <a:t>OUU06478</a:t>
            </a:r>
            <a:endParaRPr lang="en-GB" altLang="en-US" sz="1400">
              <a:latin typeface="Arial" panose="020B0604020202020204" pitchFamily="34" charset="0"/>
            </a:endParaRPr>
          </a:p>
        </p:txBody>
      </p:sp>
      <p:sp>
        <p:nvSpPr>
          <p:cNvPr id="50226" name="Line 50">
            <a:extLst>
              <a:ext uri="{FF2B5EF4-FFF2-40B4-BE49-F238E27FC236}">
                <a16:creationId xmlns:a16="http://schemas.microsoft.com/office/drawing/2014/main" id="{B501FC0B-F018-DD4A-9B29-6571AE522C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1" y="6170614"/>
            <a:ext cx="73025" cy="1587"/>
          </a:xfrm>
          <a:prstGeom prst="line">
            <a:avLst/>
          </a:prstGeom>
          <a:noFill/>
          <a:ln w="301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27" name="Rectangle 51">
            <a:extLst>
              <a:ext uri="{FF2B5EF4-FFF2-40B4-BE49-F238E27FC236}">
                <a16:creationId xmlns:a16="http://schemas.microsoft.com/office/drawing/2014/main" id="{77E091A3-06EA-0D47-894A-4E3ABEF30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2901" y="6110288"/>
            <a:ext cx="86722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>
                <a:solidFill>
                  <a:srgbClr val="FFFF00"/>
                </a:solidFill>
                <a:latin typeface="Helvetica" pitchFamily="2" charset="0"/>
              </a:rPr>
              <a:t>PSU06480</a:t>
            </a:r>
            <a:endParaRPr lang="en-GB" altLang="en-US" sz="1400">
              <a:latin typeface="Arial" panose="020B0604020202020204" pitchFamily="34" charset="0"/>
            </a:endParaRPr>
          </a:p>
        </p:txBody>
      </p:sp>
      <p:sp>
        <p:nvSpPr>
          <p:cNvPr id="50228" name="Line 52">
            <a:extLst>
              <a:ext uri="{FF2B5EF4-FFF2-40B4-BE49-F238E27FC236}">
                <a16:creationId xmlns:a16="http://schemas.microsoft.com/office/drawing/2014/main" id="{5DF5E352-0481-684F-97AA-AB4B811F55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5926139"/>
            <a:ext cx="1588" cy="1587"/>
          </a:xfrm>
          <a:prstGeom prst="line">
            <a:avLst/>
          </a:prstGeom>
          <a:noFill/>
          <a:ln w="301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29" name="Line 53">
            <a:extLst>
              <a:ext uri="{FF2B5EF4-FFF2-40B4-BE49-F238E27FC236}">
                <a16:creationId xmlns:a16="http://schemas.microsoft.com/office/drawing/2014/main" id="{97A86C4A-8718-7E43-A1FE-A4B7B75EC5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5691189"/>
            <a:ext cx="1588" cy="479425"/>
          </a:xfrm>
          <a:prstGeom prst="line">
            <a:avLst/>
          </a:prstGeom>
          <a:noFill/>
          <a:ln w="301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30" name="Line 54">
            <a:extLst>
              <a:ext uri="{FF2B5EF4-FFF2-40B4-BE49-F238E27FC236}">
                <a16:creationId xmlns:a16="http://schemas.microsoft.com/office/drawing/2014/main" id="{B7578B0D-ACA1-214F-B537-CF641DB05AF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3600450"/>
            <a:ext cx="1588" cy="2325688"/>
          </a:xfrm>
          <a:prstGeom prst="line">
            <a:avLst/>
          </a:prstGeom>
          <a:noFill/>
          <a:ln w="301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0231" name="Picture 55">
            <a:extLst>
              <a:ext uri="{FF2B5EF4-FFF2-40B4-BE49-F238E27FC236}">
                <a16:creationId xmlns:a16="http://schemas.microsoft.com/office/drawing/2014/main" id="{CEB82A01-BEF1-B447-8DAD-D8DDD8818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782764"/>
            <a:ext cx="2362200" cy="1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232" name="Picture 56">
            <a:extLst>
              <a:ext uri="{FF2B5EF4-FFF2-40B4-BE49-F238E27FC236}">
                <a16:creationId xmlns:a16="http://schemas.microsoft.com/office/drawing/2014/main" id="{5E5FE165-0773-F84D-A68F-F3BACCEA2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57200"/>
            <a:ext cx="1905000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233" name="Line 57">
            <a:extLst>
              <a:ext uri="{FF2B5EF4-FFF2-40B4-BE49-F238E27FC236}">
                <a16:creationId xmlns:a16="http://schemas.microsoft.com/office/drawing/2014/main" id="{04F076B0-1D02-FA42-9F98-C3627FC0C8A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96000" y="1600200"/>
            <a:ext cx="6096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34" name="Line 58">
            <a:extLst>
              <a:ext uri="{FF2B5EF4-FFF2-40B4-BE49-F238E27FC236}">
                <a16:creationId xmlns:a16="http://schemas.microsoft.com/office/drawing/2014/main" id="{E9A552BA-2628-144A-A04E-BE3F53F5E9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914400"/>
            <a:ext cx="1066800" cy="76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35" name="Text Box 59">
            <a:extLst>
              <a:ext uri="{FF2B5EF4-FFF2-40B4-BE49-F238E27FC236}">
                <a16:creationId xmlns:a16="http://schemas.microsoft.com/office/drawing/2014/main" id="{E850ED7D-E29F-B346-9949-EC67244F8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724401"/>
            <a:ext cx="508825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18S rRNA sequences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Parsimony groups Strepsiptera and flies</a:t>
            </a:r>
          </a:p>
        </p:txBody>
      </p:sp>
      <p:sp>
        <p:nvSpPr>
          <p:cNvPr id="50236" name="Text Box 60">
            <a:extLst>
              <a:ext uri="{FF2B5EF4-FFF2-40B4-BE49-F238E27FC236}">
                <a16:creationId xmlns:a16="http://schemas.microsoft.com/office/drawing/2014/main" id="{49B88717-F2D1-5D40-9BE9-D2D68B8EA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1925" y="1508125"/>
            <a:ext cx="120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Halteres</a:t>
            </a:r>
          </a:p>
        </p:txBody>
      </p:sp>
      <p:sp>
        <p:nvSpPr>
          <p:cNvPr id="50237" name="Line 61">
            <a:extLst>
              <a:ext uri="{FF2B5EF4-FFF2-40B4-BE49-F238E27FC236}">
                <a16:creationId xmlns:a16="http://schemas.microsoft.com/office/drawing/2014/main" id="{97D6674C-84EB-914A-A08C-7382F34FA17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229600" y="838200"/>
            <a:ext cx="838200" cy="762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38" name="Line 62">
            <a:extLst>
              <a:ext uri="{FF2B5EF4-FFF2-40B4-BE49-F238E27FC236}">
                <a16:creationId xmlns:a16="http://schemas.microsoft.com/office/drawing/2014/main" id="{B0BFC636-AABA-2542-8FC9-9CA4D571B5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58200" y="1828800"/>
            <a:ext cx="533400" cy="609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Line 2">
            <a:extLst>
              <a:ext uri="{FF2B5EF4-FFF2-40B4-BE49-F238E27FC236}">
                <a16:creationId xmlns:a16="http://schemas.microsoft.com/office/drawing/2014/main" id="{77B24B9D-8B9E-AA44-A60B-A2099F4ED0C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-174625" y="195264"/>
            <a:ext cx="9525" cy="79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27" name="Line 3">
            <a:extLst>
              <a:ext uri="{FF2B5EF4-FFF2-40B4-BE49-F238E27FC236}">
                <a16:creationId xmlns:a16="http://schemas.microsoft.com/office/drawing/2014/main" id="{8EFEC059-F32C-6B48-95E9-0C72AC46E31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-174625" y="195264"/>
            <a:ext cx="9525" cy="79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28" name="Line 4">
            <a:extLst>
              <a:ext uri="{FF2B5EF4-FFF2-40B4-BE49-F238E27FC236}">
                <a16:creationId xmlns:a16="http://schemas.microsoft.com/office/drawing/2014/main" id="{18D25CE1-BE1F-6B4A-9344-448C98DEE7B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1" y="6505575"/>
            <a:ext cx="212725" cy="1588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29" name="Line 5">
            <a:extLst>
              <a:ext uri="{FF2B5EF4-FFF2-40B4-BE49-F238E27FC236}">
                <a16:creationId xmlns:a16="http://schemas.microsoft.com/office/drawing/2014/main" id="{E3D4E58F-088B-AB45-A0AF-1715258238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25776" y="444500"/>
            <a:ext cx="111125" cy="1588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5758FF0B-5F3A-7F4B-A0C2-D02F41407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1" y="384175"/>
            <a:ext cx="56746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>
                <a:solidFill>
                  <a:srgbClr val="FFFF00"/>
                </a:solidFill>
                <a:latin typeface="Helvetica" pitchFamily="2" charset="0"/>
              </a:rPr>
              <a:t>Sawfly</a:t>
            </a:r>
            <a:endParaRPr lang="en-GB" altLang="en-US" sz="1400">
              <a:latin typeface="Arial" panose="020B0604020202020204" pitchFamily="34" charset="0"/>
            </a:endParaRPr>
          </a:p>
        </p:txBody>
      </p:sp>
      <p:sp>
        <p:nvSpPr>
          <p:cNvPr id="52231" name="Line 7">
            <a:extLst>
              <a:ext uri="{FF2B5EF4-FFF2-40B4-BE49-F238E27FC236}">
                <a16:creationId xmlns:a16="http://schemas.microsoft.com/office/drawing/2014/main" id="{8CEFB068-EE8B-8C48-A91B-754300B60E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06775" y="927100"/>
            <a:ext cx="1843088" cy="1588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2" name="Rectangle 8">
            <a:extLst>
              <a:ext uri="{FF2B5EF4-FFF2-40B4-BE49-F238E27FC236}">
                <a16:creationId xmlns:a16="http://schemas.microsoft.com/office/drawing/2014/main" id="{463CF2D6-6116-5749-99C9-603FE80CC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713" y="866775"/>
            <a:ext cx="87524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>
                <a:solidFill>
                  <a:srgbClr val="FFFF00"/>
                </a:solidFill>
                <a:latin typeface="Helvetica" pitchFamily="2" charset="0"/>
              </a:rPr>
              <a:t>Strepsipte</a:t>
            </a:r>
            <a:endParaRPr lang="en-GB" altLang="en-US" sz="1400">
              <a:latin typeface="Arial" panose="020B0604020202020204" pitchFamily="34" charset="0"/>
            </a:endParaRPr>
          </a:p>
        </p:txBody>
      </p:sp>
      <p:sp>
        <p:nvSpPr>
          <p:cNvPr id="52233" name="Line 9">
            <a:extLst>
              <a:ext uri="{FF2B5EF4-FFF2-40B4-BE49-F238E27FC236}">
                <a16:creationId xmlns:a16="http://schemas.microsoft.com/office/drawing/2014/main" id="{D072B1B2-AB60-A243-BC40-D9730C845B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2989" y="1408114"/>
            <a:ext cx="249237" cy="1587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4" name="Rectangle 10">
            <a:extLst>
              <a:ext uri="{FF2B5EF4-FFF2-40B4-BE49-F238E27FC236}">
                <a16:creationId xmlns:a16="http://schemas.microsoft.com/office/drawing/2014/main" id="{2B705EA0-98EA-6346-AAD9-B5E83D8D1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489" y="1347788"/>
            <a:ext cx="50654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>
                <a:solidFill>
                  <a:srgbClr val="FFFF00"/>
                </a:solidFill>
                <a:latin typeface="Helvetica" pitchFamily="2" charset="0"/>
              </a:rPr>
              <a:t>Meloe</a:t>
            </a:r>
            <a:endParaRPr lang="en-GB" altLang="en-US" sz="1400">
              <a:latin typeface="Arial" panose="020B0604020202020204" pitchFamily="34" charset="0"/>
            </a:endParaRPr>
          </a:p>
        </p:txBody>
      </p:sp>
      <p:sp>
        <p:nvSpPr>
          <p:cNvPr id="52235" name="Line 11">
            <a:extLst>
              <a:ext uri="{FF2B5EF4-FFF2-40B4-BE49-F238E27FC236}">
                <a16:creationId xmlns:a16="http://schemas.microsoft.com/office/drawing/2014/main" id="{79BDBE4D-0120-D94F-86C5-0DB77477FB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2988" y="1890714"/>
            <a:ext cx="222250" cy="1587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6" name="Rectangle 12">
            <a:extLst>
              <a:ext uri="{FF2B5EF4-FFF2-40B4-BE49-F238E27FC236}">
                <a16:creationId xmlns:a16="http://schemas.microsoft.com/office/drawing/2014/main" id="{AAB99B70-82FF-1747-89D2-6E0B46923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500" y="1830388"/>
            <a:ext cx="74180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>
                <a:solidFill>
                  <a:srgbClr val="FFFF00"/>
                </a:solidFill>
                <a:latin typeface="Helvetica" pitchFamily="2" charset="0"/>
              </a:rPr>
              <a:t>Tenebrio</a:t>
            </a:r>
            <a:endParaRPr lang="en-GB" altLang="en-US" sz="1400">
              <a:latin typeface="Arial" panose="020B0604020202020204" pitchFamily="34" charset="0"/>
            </a:endParaRPr>
          </a:p>
        </p:txBody>
      </p:sp>
      <p:sp>
        <p:nvSpPr>
          <p:cNvPr id="52237" name="Line 13">
            <a:extLst>
              <a:ext uri="{FF2B5EF4-FFF2-40B4-BE49-F238E27FC236}">
                <a16:creationId xmlns:a16="http://schemas.microsoft.com/office/drawing/2014/main" id="{FBB508BC-5F45-A240-857C-E7ED164B98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06776" y="1649414"/>
            <a:ext cx="176213" cy="1587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8" name="Line 14">
            <a:extLst>
              <a:ext uri="{FF2B5EF4-FFF2-40B4-BE49-F238E27FC236}">
                <a16:creationId xmlns:a16="http://schemas.microsoft.com/office/drawing/2014/main" id="{7F38AEEB-AAFD-CF4E-8EBB-838FB70B593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2989" y="1408113"/>
            <a:ext cx="1587" cy="482600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9" name="Line 15">
            <a:extLst>
              <a:ext uri="{FF2B5EF4-FFF2-40B4-BE49-F238E27FC236}">
                <a16:creationId xmlns:a16="http://schemas.microsoft.com/office/drawing/2014/main" id="{18AC7899-0B88-3645-B997-1CC6A31947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30563" y="1287464"/>
            <a:ext cx="176212" cy="1587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0" name="Line 16">
            <a:extLst>
              <a:ext uri="{FF2B5EF4-FFF2-40B4-BE49-F238E27FC236}">
                <a16:creationId xmlns:a16="http://schemas.microsoft.com/office/drawing/2014/main" id="{E3CD67B8-231E-AF4E-896F-3DD26FD57AC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6775" y="927101"/>
            <a:ext cx="1588" cy="722313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1" name="Line 17">
            <a:extLst>
              <a:ext uri="{FF2B5EF4-FFF2-40B4-BE49-F238E27FC236}">
                <a16:creationId xmlns:a16="http://schemas.microsoft.com/office/drawing/2014/main" id="{472049FF-DC1F-7E43-9230-08B228A21F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06776" y="2371725"/>
            <a:ext cx="92075" cy="1588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2" name="Rectangle 18">
            <a:extLst>
              <a:ext uri="{FF2B5EF4-FFF2-40B4-BE49-F238E27FC236}">
                <a16:creationId xmlns:a16="http://schemas.microsoft.com/office/drawing/2014/main" id="{610CD1A6-C1BB-5E47-8DF0-7138A754D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7114" y="2311400"/>
            <a:ext cx="68608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>
                <a:solidFill>
                  <a:srgbClr val="FFFF00"/>
                </a:solidFill>
                <a:latin typeface="Helvetica" pitchFamily="2" charset="0"/>
              </a:rPr>
              <a:t>Polistes</a:t>
            </a:r>
            <a:endParaRPr lang="en-GB" altLang="en-US" sz="1400">
              <a:latin typeface="Arial" panose="020B0604020202020204" pitchFamily="34" charset="0"/>
            </a:endParaRPr>
          </a:p>
        </p:txBody>
      </p:sp>
      <p:sp>
        <p:nvSpPr>
          <p:cNvPr id="52243" name="Line 19">
            <a:extLst>
              <a:ext uri="{FF2B5EF4-FFF2-40B4-BE49-F238E27FC236}">
                <a16:creationId xmlns:a16="http://schemas.microsoft.com/office/drawing/2014/main" id="{D8C2BAED-7EFF-6F4A-BB1E-11AAB614F2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59326" y="2854325"/>
            <a:ext cx="1584325" cy="1588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4" name="Rectangle 20">
            <a:extLst>
              <a:ext uri="{FF2B5EF4-FFF2-40B4-BE49-F238E27FC236}">
                <a16:creationId xmlns:a16="http://schemas.microsoft.com/office/drawing/2014/main" id="{CA801E40-15D6-9F4F-98F9-BE9C29940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1913" y="2794000"/>
            <a:ext cx="53700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>
                <a:solidFill>
                  <a:srgbClr val="FFFF00"/>
                </a:solidFill>
                <a:latin typeface="Helvetica" pitchFamily="2" charset="0"/>
              </a:rPr>
              <a:t>Aedes</a:t>
            </a:r>
            <a:endParaRPr lang="en-GB" altLang="en-US" sz="1400">
              <a:latin typeface="Arial" panose="020B0604020202020204" pitchFamily="34" charset="0"/>
            </a:endParaRPr>
          </a:p>
        </p:txBody>
      </p:sp>
      <p:sp>
        <p:nvSpPr>
          <p:cNvPr id="52245" name="Line 21">
            <a:extLst>
              <a:ext uri="{FF2B5EF4-FFF2-40B4-BE49-F238E27FC236}">
                <a16:creationId xmlns:a16="http://schemas.microsoft.com/office/drawing/2014/main" id="{0678EDFA-0C5C-8044-97D6-B37498C6AA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59326" y="3344864"/>
            <a:ext cx="536575" cy="1587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6" name="Rectangle 22">
            <a:extLst>
              <a:ext uri="{FF2B5EF4-FFF2-40B4-BE49-F238E27FC236}">
                <a16:creationId xmlns:a16="http://schemas.microsoft.com/office/drawing/2014/main" id="{D8FAB50F-89C8-3346-B244-B22D683FF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5751" y="3284538"/>
            <a:ext cx="93455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>
                <a:solidFill>
                  <a:srgbClr val="FFFF00"/>
                </a:solidFill>
                <a:latin typeface="Helvetica" pitchFamily="2" charset="0"/>
              </a:rPr>
              <a:t>Drosophila</a:t>
            </a:r>
            <a:endParaRPr lang="en-GB" altLang="en-US" sz="1400">
              <a:latin typeface="Arial" panose="020B0604020202020204" pitchFamily="34" charset="0"/>
            </a:endParaRPr>
          </a:p>
        </p:txBody>
      </p:sp>
      <p:sp>
        <p:nvSpPr>
          <p:cNvPr id="52247" name="Line 23">
            <a:extLst>
              <a:ext uri="{FF2B5EF4-FFF2-40B4-BE49-F238E27FC236}">
                <a16:creationId xmlns:a16="http://schemas.microsoft.com/office/drawing/2014/main" id="{60C3385D-AC0B-1844-83BB-9A644A116E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06775" y="3095625"/>
            <a:ext cx="1352550" cy="1588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8" name="Line 24">
            <a:extLst>
              <a:ext uri="{FF2B5EF4-FFF2-40B4-BE49-F238E27FC236}">
                <a16:creationId xmlns:a16="http://schemas.microsoft.com/office/drawing/2014/main" id="{730F69F5-D912-1448-9984-E942B133EDB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9325" y="2854325"/>
            <a:ext cx="1588" cy="490538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9" name="Line 25">
            <a:extLst>
              <a:ext uri="{FF2B5EF4-FFF2-40B4-BE49-F238E27FC236}">
                <a16:creationId xmlns:a16="http://schemas.microsoft.com/office/drawing/2014/main" id="{4D4672DC-C7E1-3043-9934-D68EC23BD5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30563" y="2733675"/>
            <a:ext cx="176212" cy="1588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0" name="Line 26">
            <a:extLst>
              <a:ext uri="{FF2B5EF4-FFF2-40B4-BE49-F238E27FC236}">
                <a16:creationId xmlns:a16="http://schemas.microsoft.com/office/drawing/2014/main" id="{582167FE-4A09-7A48-8F06-3970EA407AA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6775" y="2371725"/>
            <a:ext cx="1588" cy="723900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1" name="Line 27">
            <a:extLst>
              <a:ext uri="{FF2B5EF4-FFF2-40B4-BE49-F238E27FC236}">
                <a16:creationId xmlns:a16="http://schemas.microsoft.com/office/drawing/2014/main" id="{1756733C-45FD-3148-B4BF-07F8C78924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73401" y="2011364"/>
            <a:ext cx="157163" cy="1587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2" name="Line 28">
            <a:extLst>
              <a:ext uri="{FF2B5EF4-FFF2-40B4-BE49-F238E27FC236}">
                <a16:creationId xmlns:a16="http://schemas.microsoft.com/office/drawing/2014/main" id="{311C5DD3-14B3-9440-913D-E8326246BBB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0564" y="1287463"/>
            <a:ext cx="1587" cy="1446212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3" name="Line 29">
            <a:extLst>
              <a:ext uri="{FF2B5EF4-FFF2-40B4-BE49-F238E27FC236}">
                <a16:creationId xmlns:a16="http://schemas.microsoft.com/office/drawing/2014/main" id="{FA1449A0-79DC-254D-A744-AB4E13C0D5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84525" y="3827464"/>
            <a:ext cx="46038" cy="1587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4" name="Rectangle 30">
            <a:extLst>
              <a:ext uri="{FF2B5EF4-FFF2-40B4-BE49-F238E27FC236}">
                <a16:creationId xmlns:a16="http://schemas.microsoft.com/office/drawing/2014/main" id="{A45E5A22-C6CF-F443-B0B8-DA491ED6A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826" y="3767138"/>
            <a:ext cx="81432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>
                <a:solidFill>
                  <a:srgbClr val="FFFF00"/>
                </a:solidFill>
                <a:latin typeface="Helvetica" pitchFamily="2" charset="0"/>
              </a:rPr>
              <a:t>Lacewing</a:t>
            </a:r>
            <a:endParaRPr lang="en-GB" altLang="en-US" sz="1400">
              <a:latin typeface="Arial" panose="020B0604020202020204" pitchFamily="34" charset="0"/>
            </a:endParaRPr>
          </a:p>
        </p:txBody>
      </p:sp>
      <p:sp>
        <p:nvSpPr>
          <p:cNvPr id="52255" name="Line 31">
            <a:extLst>
              <a:ext uri="{FF2B5EF4-FFF2-40B4-BE49-F238E27FC236}">
                <a16:creationId xmlns:a16="http://schemas.microsoft.com/office/drawing/2014/main" id="{471BD249-E393-B44D-9DC5-1AD819B871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84526" y="4310064"/>
            <a:ext cx="111125" cy="1587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6" name="Rectangle 32">
            <a:extLst>
              <a:ext uri="{FF2B5EF4-FFF2-40B4-BE49-F238E27FC236}">
                <a16:creationId xmlns:a16="http://schemas.microsoft.com/office/drawing/2014/main" id="{72B4AEAF-3585-FC48-A73E-CCC8A9427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3914" y="4248150"/>
            <a:ext cx="61555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>
                <a:solidFill>
                  <a:srgbClr val="FFFF00"/>
                </a:solidFill>
                <a:latin typeface="Helvetica" pitchFamily="2" charset="0"/>
              </a:rPr>
              <a:t>Antlion</a:t>
            </a:r>
            <a:endParaRPr lang="en-GB" altLang="en-US" sz="1400">
              <a:latin typeface="Arial" panose="020B0604020202020204" pitchFamily="34" charset="0"/>
            </a:endParaRPr>
          </a:p>
        </p:txBody>
      </p:sp>
      <p:sp>
        <p:nvSpPr>
          <p:cNvPr id="52257" name="Line 33">
            <a:extLst>
              <a:ext uri="{FF2B5EF4-FFF2-40B4-BE49-F238E27FC236}">
                <a16:creationId xmlns:a16="http://schemas.microsoft.com/office/drawing/2014/main" id="{82089F2F-B71E-804B-9894-ADFA2BD3C9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73401" y="4068764"/>
            <a:ext cx="111125" cy="1587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8" name="Line 34">
            <a:extLst>
              <a:ext uri="{FF2B5EF4-FFF2-40B4-BE49-F238E27FC236}">
                <a16:creationId xmlns:a16="http://schemas.microsoft.com/office/drawing/2014/main" id="{E892BB4C-D347-BB45-87A4-7812FCBA95D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4525" y="3827463"/>
            <a:ext cx="1588" cy="482600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9" name="Line 35">
            <a:extLst>
              <a:ext uri="{FF2B5EF4-FFF2-40B4-BE49-F238E27FC236}">
                <a16:creationId xmlns:a16="http://schemas.microsoft.com/office/drawing/2014/main" id="{4B3A1345-59C6-3941-BD6F-ED2E59ED02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25776" y="3040064"/>
            <a:ext cx="47625" cy="1587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60" name="Line 36">
            <a:extLst>
              <a:ext uri="{FF2B5EF4-FFF2-40B4-BE49-F238E27FC236}">
                <a16:creationId xmlns:a16="http://schemas.microsoft.com/office/drawing/2014/main" id="{54082BA0-35B6-C94F-AB06-F61CE091D09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3400" y="2011363"/>
            <a:ext cx="1588" cy="2057400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61" name="Line 37">
            <a:extLst>
              <a:ext uri="{FF2B5EF4-FFF2-40B4-BE49-F238E27FC236}">
                <a16:creationId xmlns:a16="http://schemas.microsoft.com/office/drawing/2014/main" id="{1AEB9503-CF36-F549-A443-9462FB69DE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8313" y="1743075"/>
            <a:ext cx="17462" cy="1588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62" name="Line 38">
            <a:extLst>
              <a:ext uri="{FF2B5EF4-FFF2-40B4-BE49-F238E27FC236}">
                <a16:creationId xmlns:a16="http://schemas.microsoft.com/office/drawing/2014/main" id="{117085C7-45BC-4A48-832C-9592CBAD63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5775" y="444501"/>
            <a:ext cx="1588" cy="2595563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63" name="Line 39">
            <a:extLst>
              <a:ext uri="{FF2B5EF4-FFF2-40B4-BE49-F238E27FC236}">
                <a16:creationId xmlns:a16="http://schemas.microsoft.com/office/drawing/2014/main" id="{CB56E34B-AF5F-0647-B1DC-EE6B8336BD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65475" y="4791075"/>
            <a:ext cx="82550" cy="1588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64" name="Rectangle 40">
            <a:extLst>
              <a:ext uri="{FF2B5EF4-FFF2-40B4-BE49-F238E27FC236}">
                <a16:creationId xmlns:a16="http://schemas.microsoft.com/office/drawing/2014/main" id="{8B5FB8C2-5A19-174B-9D9B-B42D266E5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7875" y="4730750"/>
            <a:ext cx="35747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>
                <a:solidFill>
                  <a:srgbClr val="FFFF00"/>
                </a:solidFill>
                <a:latin typeface="Helvetica" pitchFamily="2" charset="0"/>
              </a:rPr>
              <a:t>Flea</a:t>
            </a:r>
            <a:endParaRPr lang="en-GB" altLang="en-US" sz="1400">
              <a:latin typeface="Arial" panose="020B0604020202020204" pitchFamily="34" charset="0"/>
            </a:endParaRPr>
          </a:p>
        </p:txBody>
      </p:sp>
      <p:sp>
        <p:nvSpPr>
          <p:cNvPr id="52265" name="Line 41">
            <a:extLst>
              <a:ext uri="{FF2B5EF4-FFF2-40B4-BE49-F238E27FC236}">
                <a16:creationId xmlns:a16="http://schemas.microsoft.com/office/drawing/2014/main" id="{408A4DEC-904A-014D-B2B6-BF594626F9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65475" y="5273675"/>
            <a:ext cx="222250" cy="1588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66" name="Rectangle 42">
            <a:extLst>
              <a:ext uri="{FF2B5EF4-FFF2-40B4-BE49-F238E27FC236}">
                <a16:creationId xmlns:a16="http://schemas.microsoft.com/office/drawing/2014/main" id="{3CAF1D56-C951-DE4D-B231-9F6EA52E1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988" y="5211763"/>
            <a:ext cx="8848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>
                <a:solidFill>
                  <a:srgbClr val="FFFF00"/>
                </a:solidFill>
                <a:latin typeface="Helvetica" pitchFamily="2" charset="0"/>
              </a:rPr>
              <a:t>Scorpionfl</a:t>
            </a:r>
            <a:endParaRPr lang="en-GB" altLang="en-US" sz="1400">
              <a:latin typeface="Arial" panose="020B0604020202020204" pitchFamily="34" charset="0"/>
            </a:endParaRPr>
          </a:p>
        </p:txBody>
      </p:sp>
      <p:sp>
        <p:nvSpPr>
          <p:cNvPr id="52267" name="Line 43">
            <a:extLst>
              <a:ext uri="{FF2B5EF4-FFF2-40B4-BE49-F238E27FC236}">
                <a16:creationId xmlns:a16="http://schemas.microsoft.com/office/drawing/2014/main" id="{284B4C7F-2595-A046-98D5-3FE81A3015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8313" y="5032375"/>
            <a:ext cx="157162" cy="1588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68" name="Line 44">
            <a:extLst>
              <a:ext uri="{FF2B5EF4-FFF2-40B4-BE49-F238E27FC236}">
                <a16:creationId xmlns:a16="http://schemas.microsoft.com/office/drawing/2014/main" id="{D7F4FBFB-2C3F-4A43-A8B4-1A8884E324A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5475" y="4791075"/>
            <a:ext cx="1588" cy="482600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69" name="Line 45">
            <a:extLst>
              <a:ext uri="{FF2B5EF4-FFF2-40B4-BE49-F238E27FC236}">
                <a16:creationId xmlns:a16="http://schemas.microsoft.com/office/drawing/2014/main" id="{290183EF-4546-5349-9B7B-225E31E83C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1" y="3382964"/>
            <a:ext cx="417513" cy="1587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70" name="Line 46">
            <a:extLst>
              <a:ext uri="{FF2B5EF4-FFF2-40B4-BE49-F238E27FC236}">
                <a16:creationId xmlns:a16="http://schemas.microsoft.com/office/drawing/2014/main" id="{6786EC6D-7241-2B4D-954F-4706C9D961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8314" y="1743075"/>
            <a:ext cx="1587" cy="3289300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71" name="Line 47">
            <a:extLst>
              <a:ext uri="{FF2B5EF4-FFF2-40B4-BE49-F238E27FC236}">
                <a16:creationId xmlns:a16="http://schemas.microsoft.com/office/drawing/2014/main" id="{65C2AF92-9853-1741-A152-49F2026150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1" y="5754689"/>
            <a:ext cx="212725" cy="1587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72" name="Rectangle 48">
            <a:extLst>
              <a:ext uri="{FF2B5EF4-FFF2-40B4-BE49-F238E27FC236}">
                <a16:creationId xmlns:a16="http://schemas.microsoft.com/office/drawing/2014/main" id="{FDF997D2-785C-B546-99CC-80CC17E9E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376" y="5694363"/>
            <a:ext cx="89607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>
                <a:solidFill>
                  <a:srgbClr val="FFFF00"/>
                </a:solidFill>
                <a:latin typeface="Helvetica" pitchFamily="2" charset="0"/>
              </a:rPr>
              <a:t>OUU06478</a:t>
            </a:r>
            <a:endParaRPr lang="en-GB" altLang="en-US" sz="1400">
              <a:latin typeface="Arial" panose="020B0604020202020204" pitchFamily="34" charset="0"/>
            </a:endParaRPr>
          </a:p>
        </p:txBody>
      </p:sp>
      <p:sp>
        <p:nvSpPr>
          <p:cNvPr id="52273" name="Line 49">
            <a:extLst>
              <a:ext uri="{FF2B5EF4-FFF2-40B4-BE49-F238E27FC236}">
                <a16:creationId xmlns:a16="http://schemas.microsoft.com/office/drawing/2014/main" id="{C01D6156-8175-1840-B9EE-379252298A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1" y="6246814"/>
            <a:ext cx="176213" cy="1587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74" name="Rectangle 50">
            <a:extLst>
              <a:ext uri="{FF2B5EF4-FFF2-40B4-BE49-F238E27FC236}">
                <a16:creationId xmlns:a16="http://schemas.microsoft.com/office/drawing/2014/main" id="{3081CD1B-FE82-EE44-B9FF-760F50564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5276" y="6184900"/>
            <a:ext cx="86722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>
                <a:solidFill>
                  <a:srgbClr val="FFFF00"/>
                </a:solidFill>
                <a:latin typeface="Helvetica" pitchFamily="2" charset="0"/>
              </a:rPr>
              <a:t>PSU06480</a:t>
            </a:r>
            <a:endParaRPr lang="en-GB" altLang="en-US" sz="1400">
              <a:latin typeface="Arial" panose="020B0604020202020204" pitchFamily="34" charset="0"/>
            </a:endParaRPr>
          </a:p>
        </p:txBody>
      </p:sp>
      <p:sp>
        <p:nvSpPr>
          <p:cNvPr id="52275" name="Line 51">
            <a:extLst>
              <a:ext uri="{FF2B5EF4-FFF2-40B4-BE49-F238E27FC236}">
                <a16:creationId xmlns:a16="http://schemas.microsoft.com/office/drawing/2014/main" id="{D2D32659-40F2-E34B-A91C-F33117C609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5995989"/>
            <a:ext cx="1588" cy="1587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76" name="Line 52">
            <a:extLst>
              <a:ext uri="{FF2B5EF4-FFF2-40B4-BE49-F238E27FC236}">
                <a16:creationId xmlns:a16="http://schemas.microsoft.com/office/drawing/2014/main" id="{10F71FAA-1AF1-714D-BCEE-FA0DE8B47C4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5754689"/>
            <a:ext cx="1588" cy="492125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77" name="Line 53">
            <a:extLst>
              <a:ext uri="{FF2B5EF4-FFF2-40B4-BE49-F238E27FC236}">
                <a16:creationId xmlns:a16="http://schemas.microsoft.com/office/drawing/2014/main" id="{21EA120E-D94D-2E43-8487-7C980E0CF41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382964"/>
            <a:ext cx="1588" cy="2613025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2278" name="Picture 54">
            <a:extLst>
              <a:ext uri="{FF2B5EF4-FFF2-40B4-BE49-F238E27FC236}">
                <a16:creationId xmlns:a16="http://schemas.microsoft.com/office/drawing/2014/main" id="{81130A50-48C4-8647-9AB1-D38D51386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81000"/>
            <a:ext cx="236220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79" name="Picture 55">
            <a:extLst>
              <a:ext uri="{FF2B5EF4-FFF2-40B4-BE49-F238E27FC236}">
                <a16:creationId xmlns:a16="http://schemas.microsoft.com/office/drawing/2014/main" id="{5C83C839-F1DD-A746-B5A8-316D0E689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200400"/>
            <a:ext cx="1905000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80" name="Text Box 56">
            <a:extLst>
              <a:ext uri="{FF2B5EF4-FFF2-40B4-BE49-F238E27FC236}">
                <a16:creationId xmlns:a16="http://schemas.microsoft.com/office/drawing/2014/main" id="{8DF444C1-EC4D-4449-80D4-C4683BBFE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1" y="4876801"/>
            <a:ext cx="578799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18S rRNA sequences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Maximum likelihood suggests a different tree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>
            <a:extLst>
              <a:ext uri="{FF2B5EF4-FFF2-40B4-BE49-F238E27FC236}">
                <a16:creationId xmlns:a16="http://schemas.microsoft.com/office/drawing/2014/main" id="{945FA370-E979-B94A-94A8-A03E5D0646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Likelihood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921ED9-E64E-1943-9BE7-C80837F24B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Number Placeholder 5">
            <a:extLst>
              <a:ext uri="{FF2B5EF4-FFF2-40B4-BE49-F238E27FC236}">
                <a16:creationId xmlns:a16="http://schemas.microsoft.com/office/drawing/2014/main" id="{5A0666AF-4A2A-864E-A9A4-300D6201E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6B189C-60F8-3D49-BF16-25AF029C2921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3EE1203C-6D51-2449-B694-0717B96D8F0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Likelihood = probability of the data given a model and some observations</a:t>
            </a:r>
          </a:p>
        </p:txBody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75D71735-6D66-3C4D-814C-2697F8DD8F9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In other words, what are the chances of us getting the data we got?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4">
            <a:extLst>
              <a:ext uri="{FF2B5EF4-FFF2-40B4-BE49-F238E27FC236}">
                <a16:creationId xmlns:a16="http://schemas.microsoft.com/office/drawing/2014/main" id="{70ED07F2-C9AC-1A4B-AD48-BDA21F29A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3F3DF6-0FDE-3443-8F70-809FEE9C706B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8434" name="Picture 2" descr="treeoflife">
            <a:extLst>
              <a:ext uri="{FF2B5EF4-FFF2-40B4-BE49-F238E27FC236}">
                <a16:creationId xmlns:a16="http://schemas.microsoft.com/office/drawing/2014/main" id="{64A7E315-255C-194A-AF94-E990415A8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"/>
            <a:ext cx="4991100" cy="645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 descr="crown_taxa">
            <a:extLst>
              <a:ext uri="{FF2B5EF4-FFF2-40B4-BE49-F238E27FC236}">
                <a16:creationId xmlns:a16="http://schemas.microsoft.com/office/drawing/2014/main" id="{AD5D059B-3BAD-EA42-AE59-96E338D61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1" y="304801"/>
            <a:ext cx="3584575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>
            <a:extLst>
              <a:ext uri="{FF2B5EF4-FFF2-40B4-BE49-F238E27FC236}">
                <a16:creationId xmlns:a16="http://schemas.microsoft.com/office/drawing/2014/main" id="{5643F546-312C-C746-AB41-69D9C576D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7346" name="Content Placeholder 2">
            <a:extLst>
              <a:ext uri="{FF2B5EF4-FFF2-40B4-BE49-F238E27FC236}">
                <a16:creationId xmlns:a16="http://schemas.microsoft.com/office/drawing/2014/main" id="{C028FBB6-74A7-6741-B1B6-F95919F4C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pic>
        <p:nvPicPr>
          <p:cNvPr id="57347" name="Picture 3">
            <a:extLst>
              <a:ext uri="{FF2B5EF4-FFF2-40B4-BE49-F238E27FC236}">
                <a16:creationId xmlns:a16="http://schemas.microsoft.com/office/drawing/2014/main" id="{A5557611-1671-8442-A875-32AFAE8F8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0" y="12700"/>
            <a:ext cx="9118600" cy="683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Number Placeholder 5">
            <a:extLst>
              <a:ext uri="{FF2B5EF4-FFF2-40B4-BE49-F238E27FC236}">
                <a16:creationId xmlns:a16="http://schemas.microsoft.com/office/drawing/2014/main" id="{A5CD646F-6BDA-744E-858D-D98A3B5F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33F243-1464-5142-8173-1ADF576EB093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47459" name="Rectangle 2">
            <a:extLst>
              <a:ext uri="{FF2B5EF4-FFF2-40B4-BE49-F238E27FC236}">
                <a16:creationId xmlns:a16="http://schemas.microsoft.com/office/drawing/2014/main" id="{90866AAE-88F9-414C-BF5F-FC08C775BE3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Probability of observed data given a tree and a model of how characters evolve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Number Placeholder 5">
            <a:extLst>
              <a:ext uri="{FF2B5EF4-FFF2-40B4-BE49-F238E27FC236}">
                <a16:creationId xmlns:a16="http://schemas.microsoft.com/office/drawing/2014/main" id="{1808E80F-38E2-7E4D-9585-7CF1DF83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78AACD-E8E4-CE43-B6E6-0F0D0D3EEECB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47459" name="Rectangle 2">
            <a:extLst>
              <a:ext uri="{FF2B5EF4-FFF2-40B4-BE49-F238E27FC236}">
                <a16:creationId xmlns:a16="http://schemas.microsoft.com/office/drawing/2014/main" id="{A3254587-9E5E-DF4D-8375-94CBBE4CDED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Need a model for how characters evolve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:a16="http://schemas.microsoft.com/office/drawing/2014/main" id="{1D5E4087-494B-CC46-85A8-D9E76D6FDA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 altLang="en-US">
                <a:latin typeface="Times" pitchFamily="2" charset="0"/>
                <a:ea typeface="ＭＳ Ｐゴシック" panose="020B0600070205080204" pitchFamily="34" charset="-128"/>
              </a:rPr>
              <a:t>Types of substitution</a:t>
            </a:r>
          </a:p>
        </p:txBody>
      </p:sp>
      <p:sp>
        <p:nvSpPr>
          <p:cNvPr id="62466" name="Rectangle 3">
            <a:extLst>
              <a:ext uri="{FF2B5EF4-FFF2-40B4-BE49-F238E27FC236}">
                <a16:creationId xmlns:a16="http://schemas.microsoft.com/office/drawing/2014/main" id="{3B1BD077-EE1B-7E4E-AE8D-91FA99588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209801"/>
            <a:ext cx="527388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5700" b="1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62467" name="Rectangle 4">
            <a:extLst>
              <a:ext uri="{FF2B5EF4-FFF2-40B4-BE49-F238E27FC236}">
                <a16:creationId xmlns:a16="http://schemas.microsoft.com/office/drawing/2014/main" id="{58FC09F4-5B8A-4942-98CC-B73EF7465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1" y="2209801"/>
            <a:ext cx="569067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5700" b="1">
                <a:solidFill>
                  <a:srgbClr val="000000"/>
                </a:solidFill>
                <a:latin typeface="Arial" panose="020B0604020202020204" pitchFamily="34" charset="0"/>
              </a:rPr>
              <a:t>G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62468" name="Rectangle 5">
            <a:extLst>
              <a:ext uri="{FF2B5EF4-FFF2-40B4-BE49-F238E27FC236}">
                <a16:creationId xmlns:a16="http://schemas.microsoft.com/office/drawing/2014/main" id="{5FA11860-B30F-384E-86AA-8BC87BE3C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000626"/>
            <a:ext cx="527388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5700" b="1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62469" name="Rectangle 6">
            <a:extLst>
              <a:ext uri="{FF2B5EF4-FFF2-40B4-BE49-F238E27FC236}">
                <a16:creationId xmlns:a16="http://schemas.microsoft.com/office/drawing/2014/main" id="{147398AC-0B0F-8343-B8E6-372426E19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0738" y="4965701"/>
            <a:ext cx="447238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5700" b="1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62470" name="Rectangle 7">
            <a:extLst>
              <a:ext uri="{FF2B5EF4-FFF2-40B4-BE49-F238E27FC236}">
                <a16:creationId xmlns:a16="http://schemas.microsoft.com/office/drawing/2014/main" id="{BBF3FC64-818B-8A47-8AA9-4C3E37EC3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2239" y="5049839"/>
            <a:ext cx="186749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>
                <a:solidFill>
                  <a:srgbClr val="00FF00"/>
                </a:solidFill>
                <a:latin typeface="Arial" panose="020B0604020202020204" pitchFamily="34" charset="0"/>
              </a:rPr>
              <a:t>transitions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62471" name="Rectangle 8">
            <a:extLst>
              <a:ext uri="{FF2B5EF4-FFF2-40B4-BE49-F238E27FC236}">
                <a16:creationId xmlns:a16="http://schemas.microsoft.com/office/drawing/2014/main" id="{AAA8AB4F-2F9B-6F48-BDD8-02AF86B0C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1451" y="2447926"/>
            <a:ext cx="186749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>
                <a:solidFill>
                  <a:srgbClr val="00FF00"/>
                </a:solidFill>
                <a:latin typeface="Arial" panose="020B0604020202020204" pitchFamily="34" charset="0"/>
              </a:rPr>
              <a:t>transitions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62472" name="Rectangle 9">
            <a:extLst>
              <a:ext uri="{FF2B5EF4-FFF2-40B4-BE49-F238E27FC236}">
                <a16:creationId xmlns:a16="http://schemas.microsoft.com/office/drawing/2014/main" id="{9CEBB2FD-7BB6-474F-A770-06647D12D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438" y="3748089"/>
            <a:ext cx="243656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>
                <a:solidFill>
                  <a:srgbClr val="FF0000"/>
                </a:solidFill>
                <a:latin typeface="Arial" panose="020B0604020202020204" pitchFamily="34" charset="0"/>
              </a:rPr>
              <a:t>transversions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62473" name="AutoShape 10">
            <a:extLst>
              <a:ext uri="{FF2B5EF4-FFF2-40B4-BE49-F238E27FC236}">
                <a16:creationId xmlns:a16="http://schemas.microsoft.com/office/drawing/2014/main" id="{E5D35A8F-F2E6-6541-951A-47A3D07E3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6838" y="2506664"/>
            <a:ext cx="1860550" cy="377825"/>
          </a:xfrm>
          <a:prstGeom prst="leftRightArrow">
            <a:avLst>
              <a:gd name="adj1" fmla="val 50000"/>
              <a:gd name="adj2" fmla="val 984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2474" name="AutoShape 11">
            <a:extLst>
              <a:ext uri="{FF2B5EF4-FFF2-40B4-BE49-F238E27FC236}">
                <a16:creationId xmlns:a16="http://schemas.microsoft.com/office/drawing/2014/main" id="{C450F1C3-C319-244E-AA55-176F525B3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638" y="5108576"/>
            <a:ext cx="1860550" cy="377825"/>
          </a:xfrm>
          <a:prstGeom prst="leftRightArrow">
            <a:avLst>
              <a:gd name="adj1" fmla="val 50000"/>
              <a:gd name="adj2" fmla="val 984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2475" name="AutoShape 12">
            <a:extLst>
              <a:ext uri="{FF2B5EF4-FFF2-40B4-BE49-F238E27FC236}">
                <a16:creationId xmlns:a16="http://schemas.microsoft.com/office/drawing/2014/main" id="{71D2AB17-FDC5-AD4A-A221-F33894741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5214" y="3038475"/>
            <a:ext cx="320675" cy="1892300"/>
          </a:xfrm>
          <a:prstGeom prst="upDownArrow">
            <a:avLst>
              <a:gd name="adj1" fmla="val 50000"/>
              <a:gd name="adj2" fmla="val 11802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2476" name="AutoShape 13">
            <a:extLst>
              <a:ext uri="{FF2B5EF4-FFF2-40B4-BE49-F238E27FC236}">
                <a16:creationId xmlns:a16="http://schemas.microsoft.com/office/drawing/2014/main" id="{6DA04570-31D9-7D4F-9CA6-3475F554E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1" y="3038475"/>
            <a:ext cx="320675" cy="1892300"/>
          </a:xfrm>
          <a:prstGeom prst="upDownArrow">
            <a:avLst>
              <a:gd name="adj1" fmla="val 50000"/>
              <a:gd name="adj2" fmla="val 11802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2477" name="AutoShape 14">
            <a:extLst>
              <a:ext uri="{FF2B5EF4-FFF2-40B4-BE49-F238E27FC236}">
                <a16:creationId xmlns:a16="http://schemas.microsoft.com/office/drawing/2014/main" id="{AB68B4E3-2450-C54E-9C2E-CD3D1CF816E8}"/>
              </a:ext>
            </a:extLst>
          </p:cNvPr>
          <p:cNvSpPr>
            <a:spLocks noChangeArrowheads="1"/>
          </p:cNvSpPr>
          <p:nvPr/>
        </p:nvSpPr>
        <p:spPr bwMode="auto">
          <a:xfrm rot="19194978">
            <a:off x="3492501" y="2862263"/>
            <a:ext cx="320675" cy="2246312"/>
          </a:xfrm>
          <a:prstGeom prst="upDownArrow">
            <a:avLst>
              <a:gd name="adj1" fmla="val 50000"/>
              <a:gd name="adj2" fmla="val 140099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2478" name="AutoShape 15">
            <a:extLst>
              <a:ext uri="{FF2B5EF4-FFF2-40B4-BE49-F238E27FC236}">
                <a16:creationId xmlns:a16="http://schemas.microsoft.com/office/drawing/2014/main" id="{83F2CDA5-42A2-9C49-AB2A-3E4027C0A3CA}"/>
              </a:ext>
            </a:extLst>
          </p:cNvPr>
          <p:cNvSpPr>
            <a:spLocks noChangeArrowheads="1"/>
          </p:cNvSpPr>
          <p:nvPr/>
        </p:nvSpPr>
        <p:spPr bwMode="auto">
          <a:xfrm rot="2405022" flipH="1">
            <a:off x="3592514" y="2862263"/>
            <a:ext cx="320675" cy="2246312"/>
          </a:xfrm>
          <a:prstGeom prst="upDownArrow">
            <a:avLst>
              <a:gd name="adj1" fmla="val 50000"/>
              <a:gd name="adj2" fmla="val 140099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62479" name="Picture 16" descr="dna2">
            <a:extLst>
              <a:ext uri="{FF2B5EF4-FFF2-40B4-BE49-F238E27FC236}">
                <a16:creationId xmlns:a16="http://schemas.microsoft.com/office/drawing/2014/main" id="{5B03A773-BA08-4F43-ACB3-B91A1ADD2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685801"/>
            <a:ext cx="2486025" cy="564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22">
            <a:extLst>
              <a:ext uri="{FF2B5EF4-FFF2-40B4-BE49-F238E27FC236}">
                <a16:creationId xmlns:a16="http://schemas.microsoft.com/office/drawing/2014/main" id="{B1173994-5635-8049-A24F-A4CB6A485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4343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Likelihood</a:t>
            </a:r>
          </a:p>
        </p:txBody>
      </p:sp>
      <p:sp>
        <p:nvSpPr>
          <p:cNvPr id="64514" name="Slide Number Placeholder 4">
            <a:extLst>
              <a:ext uri="{FF2B5EF4-FFF2-40B4-BE49-F238E27FC236}">
                <a16:creationId xmlns:a16="http://schemas.microsoft.com/office/drawing/2014/main" id="{0C92DFD4-9B7A-1246-92D6-95657426C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A7DC71-4123-6946-8F17-AE0D252E0EFA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64515" name="Rectangle 135">
            <a:extLst>
              <a:ext uri="{FF2B5EF4-FFF2-40B4-BE49-F238E27FC236}">
                <a16:creationId xmlns:a16="http://schemas.microsoft.com/office/drawing/2014/main" id="{14B2A9D8-E124-BC4F-BBB1-38C3FC621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685800"/>
            <a:ext cx="3200400" cy="2743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4516" name="Oval 6">
            <a:extLst>
              <a:ext uri="{FF2B5EF4-FFF2-40B4-BE49-F238E27FC236}">
                <a16:creationId xmlns:a16="http://schemas.microsoft.com/office/drawing/2014/main" id="{3FBCD497-FBEE-7147-9C7A-54929314B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9539" y="2063751"/>
            <a:ext cx="403225" cy="38417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4517" name="Oval 7">
            <a:extLst>
              <a:ext uri="{FF2B5EF4-FFF2-40B4-BE49-F238E27FC236}">
                <a16:creationId xmlns:a16="http://schemas.microsoft.com/office/drawing/2014/main" id="{9F692545-7BB1-B64B-9B62-D6BA0FF12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8376" y="1663700"/>
            <a:ext cx="404813" cy="3937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4518" name="Rectangle 8">
            <a:extLst>
              <a:ext uri="{FF2B5EF4-FFF2-40B4-BE49-F238E27FC236}">
                <a16:creationId xmlns:a16="http://schemas.microsoft.com/office/drawing/2014/main" id="{E921E5C7-FCC2-0E40-82BD-9BD249AE4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0" y="1760538"/>
            <a:ext cx="8976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/>
              <a:t>A</a:t>
            </a:r>
            <a:endParaRPr lang="en-GB" altLang="en-US" sz="1800"/>
          </a:p>
        </p:txBody>
      </p:sp>
      <p:sp>
        <p:nvSpPr>
          <p:cNvPr id="64519" name="Rectangle 9">
            <a:extLst>
              <a:ext uri="{FF2B5EF4-FFF2-40B4-BE49-F238E27FC236}">
                <a16:creationId xmlns:a16="http://schemas.microsoft.com/office/drawing/2014/main" id="{D89D3800-D753-A34D-85A6-D9A0C4EBB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575" y="2192338"/>
            <a:ext cx="8175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/>
              <a:t>C</a:t>
            </a:r>
            <a:endParaRPr lang="en-GB" altLang="en-US" sz="1800"/>
          </a:p>
        </p:txBody>
      </p:sp>
      <p:sp>
        <p:nvSpPr>
          <p:cNvPr id="64520" name="Rectangle 10">
            <a:extLst>
              <a:ext uri="{FF2B5EF4-FFF2-40B4-BE49-F238E27FC236}">
                <a16:creationId xmlns:a16="http://schemas.microsoft.com/office/drawing/2014/main" id="{2A028CB3-B3E9-024D-8A53-22D01327C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4225" y="2555875"/>
            <a:ext cx="9778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/>
              <a:t>G</a:t>
            </a:r>
            <a:endParaRPr lang="en-GB" altLang="en-US" sz="1800"/>
          </a:p>
        </p:txBody>
      </p:sp>
      <p:sp>
        <p:nvSpPr>
          <p:cNvPr id="64521" name="Rectangle 11">
            <a:extLst>
              <a:ext uri="{FF2B5EF4-FFF2-40B4-BE49-F238E27FC236}">
                <a16:creationId xmlns:a16="http://schemas.microsoft.com/office/drawing/2014/main" id="{5077DE0C-6C5E-6A43-A64A-8F892CB63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0" y="2957513"/>
            <a:ext cx="7534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/>
              <a:t>T</a:t>
            </a:r>
            <a:endParaRPr lang="en-GB" altLang="en-US" sz="1800"/>
          </a:p>
        </p:txBody>
      </p:sp>
      <p:sp>
        <p:nvSpPr>
          <p:cNvPr id="64522" name="Rectangle 12">
            <a:extLst>
              <a:ext uri="{FF2B5EF4-FFF2-40B4-BE49-F238E27FC236}">
                <a16:creationId xmlns:a16="http://schemas.microsoft.com/office/drawing/2014/main" id="{46987809-F48D-8A43-9C00-E1E00BBF0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9825" y="1492250"/>
            <a:ext cx="8976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/>
              <a:t>A</a:t>
            </a:r>
            <a:endParaRPr lang="en-GB" altLang="en-US" sz="1800"/>
          </a:p>
        </p:txBody>
      </p:sp>
      <p:sp>
        <p:nvSpPr>
          <p:cNvPr id="64523" name="Rectangle 13">
            <a:extLst>
              <a:ext uri="{FF2B5EF4-FFF2-40B4-BE49-F238E27FC236}">
                <a16:creationId xmlns:a16="http://schemas.microsoft.com/office/drawing/2014/main" id="{67FDD2BB-77EF-D64A-81A0-7A67240AA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1492250"/>
            <a:ext cx="8175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/>
              <a:t>C</a:t>
            </a:r>
            <a:endParaRPr lang="en-GB" altLang="en-US" sz="1800"/>
          </a:p>
        </p:txBody>
      </p:sp>
      <p:sp>
        <p:nvSpPr>
          <p:cNvPr id="64524" name="Rectangle 14">
            <a:extLst>
              <a:ext uri="{FF2B5EF4-FFF2-40B4-BE49-F238E27FC236}">
                <a16:creationId xmlns:a16="http://schemas.microsoft.com/office/drawing/2014/main" id="{D0005E33-12C0-CE44-ACB8-28372AB7D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3575" y="1492250"/>
            <a:ext cx="9778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/>
              <a:t>G</a:t>
            </a:r>
            <a:endParaRPr lang="en-GB" altLang="en-US" sz="1800"/>
          </a:p>
        </p:txBody>
      </p:sp>
      <p:sp>
        <p:nvSpPr>
          <p:cNvPr id="64525" name="Rectangle 15">
            <a:extLst>
              <a:ext uri="{FF2B5EF4-FFF2-40B4-BE49-F238E27FC236}">
                <a16:creationId xmlns:a16="http://schemas.microsoft.com/office/drawing/2014/main" id="{E6702F45-EA00-1B44-868F-F19C1A3E8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7913" y="1492250"/>
            <a:ext cx="7534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/>
              <a:t>T</a:t>
            </a:r>
            <a:endParaRPr lang="en-GB" altLang="en-US" sz="1800"/>
          </a:p>
        </p:txBody>
      </p:sp>
      <p:sp>
        <p:nvSpPr>
          <p:cNvPr id="64526" name="Oval 42">
            <a:extLst>
              <a:ext uri="{FF2B5EF4-FFF2-40B4-BE49-F238E27FC236}">
                <a16:creationId xmlns:a16="http://schemas.microsoft.com/office/drawing/2014/main" id="{82315D67-F4C7-6E4F-9EB5-B71AADF70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9539" y="2063751"/>
            <a:ext cx="403225" cy="384175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4527" name="Oval 43">
            <a:extLst>
              <a:ext uri="{FF2B5EF4-FFF2-40B4-BE49-F238E27FC236}">
                <a16:creationId xmlns:a16="http://schemas.microsoft.com/office/drawing/2014/main" id="{66ED32F1-B475-7343-9C39-80BD0981E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6213" y="2921001"/>
            <a:ext cx="271462" cy="269875"/>
          </a:xfrm>
          <a:prstGeom prst="ellipse">
            <a:avLst/>
          </a:prstGeom>
          <a:solidFill>
            <a:srgbClr val="00FF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4528" name="Oval 44">
            <a:extLst>
              <a:ext uri="{FF2B5EF4-FFF2-40B4-BE49-F238E27FC236}">
                <a16:creationId xmlns:a16="http://schemas.microsoft.com/office/drawing/2014/main" id="{27AF2C5D-B6BE-8845-BF7A-0DEE12DCC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2939" y="1768475"/>
            <a:ext cx="155575" cy="165100"/>
          </a:xfrm>
          <a:prstGeom prst="ellipse">
            <a:avLst/>
          </a:prstGeom>
          <a:solidFill>
            <a:srgbClr val="00FF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4529" name="Oval 45">
            <a:extLst>
              <a:ext uri="{FF2B5EF4-FFF2-40B4-BE49-F238E27FC236}">
                <a16:creationId xmlns:a16="http://schemas.microsoft.com/office/drawing/2014/main" id="{E8367628-632A-BE4A-8D73-E967E6A17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250" y="1843088"/>
            <a:ext cx="31750" cy="31750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4530" name="Oval 46">
            <a:extLst>
              <a:ext uri="{FF2B5EF4-FFF2-40B4-BE49-F238E27FC236}">
                <a16:creationId xmlns:a16="http://schemas.microsoft.com/office/drawing/2014/main" id="{F55E6DD9-360F-6E4C-B395-510EDAB3C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8376" y="1663700"/>
            <a:ext cx="404813" cy="3937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4531" name="Oval 47">
            <a:extLst>
              <a:ext uri="{FF2B5EF4-FFF2-40B4-BE49-F238E27FC236}">
                <a16:creationId xmlns:a16="http://schemas.microsoft.com/office/drawing/2014/main" id="{1A6F65CE-5229-5A4D-AC6C-EE8F6066B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3939" y="2960689"/>
            <a:ext cx="193675" cy="193675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4532" name="Oval 48">
            <a:extLst>
              <a:ext uri="{FF2B5EF4-FFF2-40B4-BE49-F238E27FC236}">
                <a16:creationId xmlns:a16="http://schemas.microsoft.com/office/drawing/2014/main" id="{3DA74E4F-6790-0C44-90EA-CFBE45EAE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1039" y="2627314"/>
            <a:ext cx="60325" cy="60325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4533" name="Oval 49">
            <a:extLst>
              <a:ext uri="{FF2B5EF4-FFF2-40B4-BE49-F238E27FC236}">
                <a16:creationId xmlns:a16="http://schemas.microsoft.com/office/drawing/2014/main" id="{8CBA35C6-D07D-7B4D-87A0-21C8EE73D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9614" y="3046413"/>
            <a:ext cx="22225" cy="31750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4534" name="Oval 50">
            <a:extLst>
              <a:ext uri="{FF2B5EF4-FFF2-40B4-BE49-F238E27FC236}">
                <a16:creationId xmlns:a16="http://schemas.microsoft.com/office/drawing/2014/main" id="{1E9CDC12-3B3E-4E44-9306-BC6075A04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9563" y="2646363"/>
            <a:ext cx="12700" cy="31750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4535" name="Oval 51">
            <a:extLst>
              <a:ext uri="{FF2B5EF4-FFF2-40B4-BE49-F238E27FC236}">
                <a16:creationId xmlns:a16="http://schemas.microsoft.com/office/drawing/2014/main" id="{9D6F27B3-3E10-4844-9A3F-6AE45B6FC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2200" y="2587625"/>
            <a:ext cx="166688" cy="165100"/>
          </a:xfrm>
          <a:prstGeom prst="ellipse">
            <a:avLst/>
          </a:prstGeom>
          <a:solidFill>
            <a:srgbClr val="00FF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4536" name="Oval 52">
            <a:extLst>
              <a:ext uri="{FF2B5EF4-FFF2-40B4-BE49-F238E27FC236}">
                <a16:creationId xmlns:a16="http://schemas.microsoft.com/office/drawing/2014/main" id="{E76BCA77-13CA-C84F-9948-191DAA68B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0989" y="1825625"/>
            <a:ext cx="60325" cy="58738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4537" name="Oval 53">
            <a:extLst>
              <a:ext uri="{FF2B5EF4-FFF2-40B4-BE49-F238E27FC236}">
                <a16:creationId xmlns:a16="http://schemas.microsoft.com/office/drawing/2014/main" id="{2842439E-F79C-5646-AB90-9DDBB4BD8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1414" y="2225676"/>
            <a:ext cx="60325" cy="61913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4538" name="Oval 54">
            <a:extLst>
              <a:ext uri="{FF2B5EF4-FFF2-40B4-BE49-F238E27FC236}">
                <a16:creationId xmlns:a16="http://schemas.microsoft.com/office/drawing/2014/main" id="{038DDC29-93C9-8A40-90DF-4AC8D48B7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9614" y="2244725"/>
            <a:ext cx="22225" cy="33338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4539" name="Oval 55">
            <a:extLst>
              <a:ext uri="{FF2B5EF4-FFF2-40B4-BE49-F238E27FC236}">
                <a16:creationId xmlns:a16="http://schemas.microsoft.com/office/drawing/2014/main" id="{18D8B7B4-6496-4044-A366-CD6FD734F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0463" y="3046413"/>
            <a:ext cx="31750" cy="31750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4540" name="Oval 56">
            <a:extLst>
              <a:ext uri="{FF2B5EF4-FFF2-40B4-BE49-F238E27FC236}">
                <a16:creationId xmlns:a16="http://schemas.microsoft.com/office/drawing/2014/main" id="{5DF0EA63-A11A-344D-BCE4-546745C76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5839" y="2130425"/>
            <a:ext cx="269875" cy="260350"/>
          </a:xfrm>
          <a:prstGeom prst="ellipse">
            <a:avLst/>
          </a:prstGeom>
          <a:solidFill>
            <a:srgbClr val="00FF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4541" name="Oval 57">
            <a:extLst>
              <a:ext uri="{FF2B5EF4-FFF2-40B4-BE49-F238E27FC236}">
                <a16:creationId xmlns:a16="http://schemas.microsoft.com/office/drawing/2014/main" id="{149EC423-E044-A84A-B825-12A136DB7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251" y="2636838"/>
            <a:ext cx="22225" cy="31750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4542" name="Rectangle 58">
            <a:extLst>
              <a:ext uri="{FF2B5EF4-FFF2-40B4-BE49-F238E27FC236}">
                <a16:creationId xmlns:a16="http://schemas.microsoft.com/office/drawing/2014/main" id="{4C139105-3685-3D49-B295-095D7A3E6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7450" y="727075"/>
            <a:ext cx="86440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700" b="1"/>
              <a:t>Observed</a:t>
            </a:r>
            <a:endParaRPr lang="en-GB" altLang="en-US" sz="1800"/>
          </a:p>
        </p:txBody>
      </p:sp>
      <p:sp>
        <p:nvSpPr>
          <p:cNvPr id="64543" name="Line 108">
            <a:extLst>
              <a:ext uri="{FF2B5EF4-FFF2-40B4-BE49-F238E27FC236}">
                <a16:creationId xmlns:a16="http://schemas.microsoft.com/office/drawing/2014/main" id="{7B779879-52B1-F040-9C4F-0C5E4C6A1C1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3138" y="1662114"/>
            <a:ext cx="1555750" cy="15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44" name="Line 109">
            <a:extLst>
              <a:ext uri="{FF2B5EF4-FFF2-40B4-BE49-F238E27FC236}">
                <a16:creationId xmlns:a16="http://schemas.microsoft.com/office/drawing/2014/main" id="{54377DAE-A6DC-C144-8644-1B70741846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23139" y="1662114"/>
            <a:ext cx="1587" cy="159543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37">
            <a:extLst>
              <a:ext uri="{FF2B5EF4-FFF2-40B4-BE49-F238E27FC236}">
                <a16:creationId xmlns:a16="http://schemas.microsoft.com/office/drawing/2014/main" id="{8986D101-D93E-E44F-97E9-A7F6233677F6}"/>
              </a:ext>
            </a:extLst>
          </p:cNvPr>
          <p:cNvGrpSpPr>
            <a:grpSpLocks/>
          </p:cNvGrpSpPr>
          <p:nvPr/>
        </p:nvGrpSpPr>
        <p:grpSpPr bwMode="auto">
          <a:xfrm>
            <a:off x="2814638" y="4313239"/>
            <a:ext cx="1778000" cy="1766887"/>
            <a:chOff x="813" y="2717"/>
            <a:chExt cx="1120" cy="1113"/>
          </a:xfrm>
        </p:grpSpPr>
        <p:sp>
          <p:nvSpPr>
            <p:cNvPr id="64604" name="Rectangle 16">
              <a:extLst>
                <a:ext uri="{FF2B5EF4-FFF2-40B4-BE49-F238E27FC236}">
                  <a16:creationId xmlns:a16="http://schemas.microsoft.com/office/drawing/2014/main" id="{9B10F7D7-D97F-954D-AAFB-D3F32A083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" y="2885"/>
              <a:ext cx="5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200"/>
                <a:t>A</a:t>
              </a:r>
              <a:endParaRPr lang="en-GB" altLang="en-US" sz="1800"/>
            </a:p>
          </p:txBody>
        </p:sp>
        <p:sp>
          <p:nvSpPr>
            <p:cNvPr id="64605" name="Rectangle 17">
              <a:extLst>
                <a:ext uri="{FF2B5EF4-FFF2-40B4-BE49-F238E27FC236}">
                  <a16:creationId xmlns:a16="http://schemas.microsoft.com/office/drawing/2014/main" id="{9E534F03-9A1F-BA40-9D75-7A948940C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" y="3158"/>
              <a:ext cx="5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200"/>
                <a:t>C</a:t>
              </a:r>
              <a:endParaRPr lang="en-GB" altLang="en-US" sz="1800"/>
            </a:p>
          </p:txBody>
        </p:sp>
        <p:sp>
          <p:nvSpPr>
            <p:cNvPr id="64606" name="Rectangle 18">
              <a:extLst>
                <a:ext uri="{FF2B5EF4-FFF2-40B4-BE49-F238E27FC236}">
                  <a16:creationId xmlns:a16="http://schemas.microsoft.com/office/drawing/2014/main" id="{F498CE68-AACD-8740-868C-E1F974E2D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" y="3388"/>
              <a:ext cx="6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200"/>
                <a:t>G</a:t>
              </a:r>
              <a:endParaRPr lang="en-GB" altLang="en-US" sz="1800"/>
            </a:p>
          </p:txBody>
        </p:sp>
        <p:sp>
          <p:nvSpPr>
            <p:cNvPr id="64607" name="Rectangle 19">
              <a:extLst>
                <a:ext uri="{FF2B5EF4-FFF2-40B4-BE49-F238E27FC236}">
                  <a16:creationId xmlns:a16="http://schemas.microsoft.com/office/drawing/2014/main" id="{0E6E4125-A7F0-0A4C-B55D-5C9DEF9D7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" y="3640"/>
              <a:ext cx="4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200"/>
                <a:t>T</a:t>
              </a:r>
              <a:endParaRPr lang="en-GB" altLang="en-US" sz="1800"/>
            </a:p>
          </p:txBody>
        </p:sp>
        <p:sp>
          <p:nvSpPr>
            <p:cNvPr id="64608" name="Rectangle 20">
              <a:extLst>
                <a:ext uri="{FF2B5EF4-FFF2-40B4-BE49-F238E27FC236}">
                  <a16:creationId xmlns:a16="http://schemas.microsoft.com/office/drawing/2014/main" id="{C01E31DC-2E95-0440-957D-E1186AA97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" y="2717"/>
              <a:ext cx="5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200"/>
                <a:t>A</a:t>
              </a:r>
              <a:endParaRPr lang="en-GB" altLang="en-US" sz="1800"/>
            </a:p>
          </p:txBody>
        </p:sp>
        <p:sp>
          <p:nvSpPr>
            <p:cNvPr id="64609" name="Rectangle 21">
              <a:extLst>
                <a:ext uri="{FF2B5EF4-FFF2-40B4-BE49-F238E27FC236}">
                  <a16:creationId xmlns:a16="http://schemas.microsoft.com/office/drawing/2014/main" id="{D2F2877D-179A-B04E-804E-791B04217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3" y="2717"/>
              <a:ext cx="5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200"/>
                <a:t>C</a:t>
              </a:r>
              <a:endParaRPr lang="en-GB" altLang="en-US" sz="1800"/>
            </a:p>
          </p:txBody>
        </p:sp>
        <p:sp>
          <p:nvSpPr>
            <p:cNvPr id="64610" name="Rectangle 22">
              <a:extLst>
                <a:ext uri="{FF2B5EF4-FFF2-40B4-BE49-F238E27FC236}">
                  <a16:creationId xmlns:a16="http://schemas.microsoft.com/office/drawing/2014/main" id="{231E2AAA-4D2C-B343-A516-1B559225B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717"/>
              <a:ext cx="6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200"/>
                <a:t>G</a:t>
              </a:r>
              <a:endParaRPr lang="en-GB" altLang="en-US" sz="1800"/>
            </a:p>
          </p:txBody>
        </p:sp>
        <p:sp>
          <p:nvSpPr>
            <p:cNvPr id="64611" name="Rectangle 23">
              <a:extLst>
                <a:ext uri="{FF2B5EF4-FFF2-40B4-BE49-F238E27FC236}">
                  <a16:creationId xmlns:a16="http://schemas.microsoft.com/office/drawing/2014/main" id="{C1A5479C-9458-4B4F-8EBD-DD41340E0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8" y="2717"/>
              <a:ext cx="4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200"/>
                <a:t>T</a:t>
              </a:r>
              <a:endParaRPr lang="en-GB" altLang="en-US" sz="1800"/>
            </a:p>
          </p:txBody>
        </p:sp>
        <p:sp>
          <p:nvSpPr>
            <p:cNvPr id="64612" name="Oval 41">
              <a:extLst>
                <a:ext uri="{FF2B5EF4-FFF2-40B4-BE49-F238E27FC236}">
                  <a16:creationId xmlns:a16="http://schemas.microsoft.com/office/drawing/2014/main" id="{A3EAD580-1E95-4F4A-BF1D-F0F696D3B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0" y="3108"/>
              <a:ext cx="189" cy="182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613" name="Oval 59">
              <a:extLst>
                <a:ext uri="{FF2B5EF4-FFF2-40B4-BE49-F238E27FC236}">
                  <a16:creationId xmlns:a16="http://schemas.microsoft.com/office/drawing/2014/main" id="{464EC640-E72F-0942-8571-66C121AE8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7" y="3667"/>
              <a:ext cx="79" cy="79"/>
            </a:xfrm>
            <a:prstGeom prst="ellipse">
              <a:avLst/>
            </a:prstGeom>
            <a:solidFill>
              <a:srgbClr val="C0C0C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614" name="Oval 60">
              <a:extLst>
                <a:ext uri="{FF2B5EF4-FFF2-40B4-BE49-F238E27FC236}">
                  <a16:creationId xmlns:a16="http://schemas.microsoft.com/office/drawing/2014/main" id="{A9BE3BE4-DAF6-4346-A818-1A5592ADD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" y="2856"/>
              <a:ext cx="194" cy="182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615" name="Oval 61">
              <a:extLst>
                <a:ext uri="{FF2B5EF4-FFF2-40B4-BE49-F238E27FC236}">
                  <a16:creationId xmlns:a16="http://schemas.microsoft.com/office/drawing/2014/main" id="{D633512C-ED28-FC41-81AD-63CECC63F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" y="3361"/>
              <a:ext cx="187" cy="182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616" name="Oval 62">
              <a:extLst>
                <a:ext uri="{FF2B5EF4-FFF2-40B4-BE49-F238E27FC236}">
                  <a16:creationId xmlns:a16="http://schemas.microsoft.com/office/drawing/2014/main" id="{FB561B2E-4519-CD4A-9BDD-8C81CBCD6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0" y="3613"/>
              <a:ext cx="189" cy="182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617" name="Oval 63">
              <a:extLst>
                <a:ext uri="{FF2B5EF4-FFF2-40B4-BE49-F238E27FC236}">
                  <a16:creationId xmlns:a16="http://schemas.microsoft.com/office/drawing/2014/main" id="{9A0A2A1C-333A-114A-9541-EB490EADD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7" y="3409"/>
              <a:ext cx="79" cy="79"/>
            </a:xfrm>
            <a:prstGeom prst="ellipse">
              <a:avLst/>
            </a:prstGeom>
            <a:solidFill>
              <a:srgbClr val="C0C0C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618" name="Oval 64">
              <a:extLst>
                <a:ext uri="{FF2B5EF4-FFF2-40B4-BE49-F238E27FC236}">
                  <a16:creationId xmlns:a16="http://schemas.microsoft.com/office/drawing/2014/main" id="{91F396EB-D084-D441-9AD1-38DE2764C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" y="3163"/>
              <a:ext cx="79" cy="79"/>
            </a:xfrm>
            <a:prstGeom prst="ellipse">
              <a:avLst/>
            </a:prstGeom>
            <a:solidFill>
              <a:srgbClr val="C0C0C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619" name="Oval 65">
              <a:extLst>
                <a:ext uri="{FF2B5EF4-FFF2-40B4-BE49-F238E27FC236}">
                  <a16:creationId xmlns:a16="http://schemas.microsoft.com/office/drawing/2014/main" id="{A7B022B5-F0CF-C641-8F7A-1B425A681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0" y="3667"/>
              <a:ext cx="80" cy="79"/>
            </a:xfrm>
            <a:prstGeom prst="ellipse">
              <a:avLst/>
            </a:prstGeom>
            <a:solidFill>
              <a:srgbClr val="C0C0C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620" name="Oval 66">
              <a:extLst>
                <a:ext uri="{FF2B5EF4-FFF2-40B4-BE49-F238E27FC236}">
                  <a16:creationId xmlns:a16="http://schemas.microsoft.com/office/drawing/2014/main" id="{E1ACE97D-15EE-FC4B-9992-B14B7EF78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" y="3415"/>
              <a:ext cx="80" cy="79"/>
            </a:xfrm>
            <a:prstGeom prst="ellipse">
              <a:avLst/>
            </a:prstGeom>
            <a:solidFill>
              <a:srgbClr val="C0C0C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621" name="Oval 67">
              <a:extLst>
                <a:ext uri="{FF2B5EF4-FFF2-40B4-BE49-F238E27FC236}">
                  <a16:creationId xmlns:a16="http://schemas.microsoft.com/office/drawing/2014/main" id="{A235F85E-0624-EC4C-8AC5-8762D02BF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" y="2910"/>
              <a:ext cx="80" cy="80"/>
            </a:xfrm>
            <a:prstGeom prst="ellipse">
              <a:avLst/>
            </a:prstGeom>
            <a:solidFill>
              <a:srgbClr val="C0C0C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622" name="Oval 68">
              <a:extLst>
                <a:ext uri="{FF2B5EF4-FFF2-40B4-BE49-F238E27FC236}">
                  <a16:creationId xmlns:a16="http://schemas.microsoft.com/office/drawing/2014/main" id="{EBD8BB06-B45E-F549-9B63-892F6FCE3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667"/>
              <a:ext cx="80" cy="79"/>
            </a:xfrm>
            <a:prstGeom prst="ellipse">
              <a:avLst/>
            </a:prstGeom>
            <a:solidFill>
              <a:srgbClr val="C0C0C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623" name="Oval 69">
              <a:extLst>
                <a:ext uri="{FF2B5EF4-FFF2-40B4-BE49-F238E27FC236}">
                  <a16:creationId xmlns:a16="http://schemas.microsoft.com/office/drawing/2014/main" id="{8CE53A1E-87AA-074A-8F48-52417A8F0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6" y="3169"/>
              <a:ext cx="80" cy="79"/>
            </a:xfrm>
            <a:prstGeom prst="ellipse">
              <a:avLst/>
            </a:prstGeom>
            <a:solidFill>
              <a:srgbClr val="C0C0C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624" name="Oval 70">
              <a:extLst>
                <a:ext uri="{FF2B5EF4-FFF2-40B4-BE49-F238E27FC236}">
                  <a16:creationId xmlns:a16="http://schemas.microsoft.com/office/drawing/2014/main" id="{4D505C3A-3BF7-7849-9B00-815C2E2F5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6" y="2910"/>
              <a:ext cx="80" cy="80"/>
            </a:xfrm>
            <a:prstGeom prst="ellipse">
              <a:avLst/>
            </a:prstGeom>
            <a:solidFill>
              <a:srgbClr val="C0C0C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625" name="Oval 71">
              <a:extLst>
                <a:ext uri="{FF2B5EF4-FFF2-40B4-BE49-F238E27FC236}">
                  <a16:creationId xmlns:a16="http://schemas.microsoft.com/office/drawing/2014/main" id="{D8CF1DFD-668E-A944-8704-3192E6D88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2903"/>
              <a:ext cx="80" cy="81"/>
            </a:xfrm>
            <a:prstGeom prst="ellipse">
              <a:avLst/>
            </a:prstGeom>
            <a:solidFill>
              <a:srgbClr val="C0C0C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626" name="Oval 72">
              <a:extLst>
                <a:ext uri="{FF2B5EF4-FFF2-40B4-BE49-F238E27FC236}">
                  <a16:creationId xmlns:a16="http://schemas.microsoft.com/office/drawing/2014/main" id="{10B1DFC7-CC04-C24B-A16B-CA5120F6B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5" y="3169"/>
              <a:ext cx="80" cy="79"/>
            </a:xfrm>
            <a:prstGeom prst="ellipse">
              <a:avLst/>
            </a:prstGeom>
            <a:solidFill>
              <a:srgbClr val="C0C0C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627" name="Oval 73">
              <a:extLst>
                <a:ext uri="{FF2B5EF4-FFF2-40B4-BE49-F238E27FC236}">
                  <a16:creationId xmlns:a16="http://schemas.microsoft.com/office/drawing/2014/main" id="{F65D3AEC-7710-7645-B76A-C765E382E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5" y="3421"/>
              <a:ext cx="80" cy="79"/>
            </a:xfrm>
            <a:prstGeom prst="ellipse">
              <a:avLst/>
            </a:prstGeom>
            <a:solidFill>
              <a:srgbClr val="C0C0C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628" name="Line 110">
              <a:extLst>
                <a:ext uri="{FF2B5EF4-FFF2-40B4-BE49-F238E27FC236}">
                  <a16:creationId xmlns:a16="http://schemas.microsoft.com/office/drawing/2014/main" id="{3E9BC566-F1E6-6A4B-94AC-EC81F54880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1" y="2823"/>
              <a:ext cx="1002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29" name="Line 111">
              <a:extLst>
                <a:ext uri="{FF2B5EF4-FFF2-40B4-BE49-F238E27FC236}">
                  <a16:creationId xmlns:a16="http://schemas.microsoft.com/office/drawing/2014/main" id="{9CB02048-B9EA-514D-AE12-1EE25CAD9A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1" y="2823"/>
              <a:ext cx="1" cy="100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4546" name="Rectangle 116">
            <a:extLst>
              <a:ext uri="{FF2B5EF4-FFF2-40B4-BE49-F238E27FC236}">
                <a16:creationId xmlns:a16="http://schemas.microsoft.com/office/drawing/2014/main" id="{D5CA3779-E135-B041-9B9D-D3194AE74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1" y="1203325"/>
            <a:ext cx="51296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/>
              <a:t>human</a:t>
            </a:r>
            <a:endParaRPr lang="en-GB" altLang="en-US" sz="1800"/>
          </a:p>
        </p:txBody>
      </p:sp>
      <p:sp>
        <p:nvSpPr>
          <p:cNvPr id="64547" name="Rectangle 117">
            <a:extLst>
              <a:ext uri="{FF2B5EF4-FFF2-40B4-BE49-F238E27FC236}">
                <a16:creationId xmlns:a16="http://schemas.microsoft.com/office/drawing/2014/main" id="{4BC806D6-279F-2142-9938-B8EB31FFD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6051" y="2386013"/>
            <a:ext cx="44884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/>
              <a:t>chimp</a:t>
            </a:r>
            <a:endParaRPr lang="en-GB" altLang="en-US" sz="1800"/>
          </a:p>
        </p:txBody>
      </p:sp>
      <p:sp>
        <p:nvSpPr>
          <p:cNvPr id="64548" name="Rectangle 118">
            <a:extLst>
              <a:ext uri="{FF2B5EF4-FFF2-40B4-BE49-F238E27FC236}">
                <a16:creationId xmlns:a16="http://schemas.microsoft.com/office/drawing/2014/main" id="{F27CBB6D-7868-994B-9780-B2C29F6B5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50" y="3546475"/>
            <a:ext cx="183717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700" b="1"/>
              <a:t>Predicted by models</a:t>
            </a:r>
            <a:endParaRPr lang="en-GB" altLang="en-US" sz="1800"/>
          </a:p>
        </p:txBody>
      </p:sp>
      <p:grpSp>
        <p:nvGrpSpPr>
          <p:cNvPr id="3" name="Group 138">
            <a:extLst>
              <a:ext uri="{FF2B5EF4-FFF2-40B4-BE49-F238E27FC236}">
                <a16:creationId xmlns:a16="http://schemas.microsoft.com/office/drawing/2014/main" id="{7352E625-3A49-4545-A813-E9E8EA917B20}"/>
              </a:ext>
            </a:extLst>
          </p:cNvPr>
          <p:cNvGrpSpPr>
            <a:grpSpLocks/>
          </p:cNvGrpSpPr>
          <p:nvPr/>
        </p:nvGrpSpPr>
        <p:grpSpPr bwMode="auto">
          <a:xfrm>
            <a:off x="4989514" y="4267201"/>
            <a:ext cx="1831975" cy="1812925"/>
            <a:chOff x="2183" y="2688"/>
            <a:chExt cx="1154" cy="1142"/>
          </a:xfrm>
        </p:grpSpPr>
        <p:sp>
          <p:nvSpPr>
            <p:cNvPr id="64578" name="Oval 40">
              <a:extLst>
                <a:ext uri="{FF2B5EF4-FFF2-40B4-BE49-F238E27FC236}">
                  <a16:creationId xmlns:a16="http://schemas.microsoft.com/office/drawing/2014/main" id="{96E332F0-F690-2A4F-9D2B-82872F5DC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9" y="2856"/>
              <a:ext cx="188" cy="182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579" name="Oval 75">
              <a:extLst>
                <a:ext uri="{FF2B5EF4-FFF2-40B4-BE49-F238E27FC236}">
                  <a16:creationId xmlns:a16="http://schemas.microsoft.com/office/drawing/2014/main" id="{97798161-37B8-8040-BA3C-647C737AB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" y="3631"/>
              <a:ext cx="146" cy="146"/>
            </a:xfrm>
            <a:prstGeom prst="ellipse">
              <a:avLst/>
            </a:prstGeom>
            <a:solidFill>
              <a:srgbClr val="00FF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580" name="Oval 76">
              <a:extLst>
                <a:ext uri="{FF2B5EF4-FFF2-40B4-BE49-F238E27FC236}">
                  <a16:creationId xmlns:a16="http://schemas.microsoft.com/office/drawing/2014/main" id="{64712337-B841-1443-8106-A4DE2D4CF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3385"/>
              <a:ext cx="146" cy="145"/>
            </a:xfrm>
            <a:prstGeom prst="ellipse">
              <a:avLst/>
            </a:prstGeom>
            <a:solidFill>
              <a:srgbClr val="00FF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581" name="Oval 77">
              <a:extLst>
                <a:ext uri="{FF2B5EF4-FFF2-40B4-BE49-F238E27FC236}">
                  <a16:creationId xmlns:a16="http://schemas.microsoft.com/office/drawing/2014/main" id="{622E0E3E-0812-A94F-9717-4F36C3FB9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0" y="2873"/>
              <a:ext cx="147" cy="147"/>
            </a:xfrm>
            <a:prstGeom prst="ellipse">
              <a:avLst/>
            </a:prstGeom>
            <a:solidFill>
              <a:srgbClr val="00FF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582" name="Oval 78">
              <a:extLst>
                <a:ext uri="{FF2B5EF4-FFF2-40B4-BE49-F238E27FC236}">
                  <a16:creationId xmlns:a16="http://schemas.microsoft.com/office/drawing/2014/main" id="{F46F5925-A234-9446-988E-FA5FDEE98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5" y="3127"/>
              <a:ext cx="147" cy="145"/>
            </a:xfrm>
            <a:prstGeom prst="ellipse">
              <a:avLst/>
            </a:prstGeom>
            <a:solidFill>
              <a:srgbClr val="00FF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583" name="Oval 79">
              <a:extLst>
                <a:ext uri="{FF2B5EF4-FFF2-40B4-BE49-F238E27FC236}">
                  <a16:creationId xmlns:a16="http://schemas.microsoft.com/office/drawing/2014/main" id="{8D6B8D69-BCB2-EB45-B5DC-6923A0F98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8" y="3361"/>
              <a:ext cx="189" cy="188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584" name="Oval 80">
              <a:extLst>
                <a:ext uri="{FF2B5EF4-FFF2-40B4-BE49-F238E27FC236}">
                  <a16:creationId xmlns:a16="http://schemas.microsoft.com/office/drawing/2014/main" id="{1BDC57D9-A4B9-284C-A4CE-C0A7A759B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1" y="3108"/>
              <a:ext cx="188" cy="188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585" name="Oval 81">
              <a:extLst>
                <a:ext uri="{FF2B5EF4-FFF2-40B4-BE49-F238E27FC236}">
                  <a16:creationId xmlns:a16="http://schemas.microsoft.com/office/drawing/2014/main" id="{D0976DD7-258B-1A4F-92BE-B7C854634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1" y="3607"/>
              <a:ext cx="189" cy="188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586" name="Oval 82">
              <a:extLst>
                <a:ext uri="{FF2B5EF4-FFF2-40B4-BE49-F238E27FC236}">
                  <a16:creationId xmlns:a16="http://schemas.microsoft.com/office/drawing/2014/main" id="{F29D18A1-1D22-E64A-8550-632B0C779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3192"/>
              <a:ext cx="8" cy="20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587" name="Oval 83">
              <a:extLst>
                <a:ext uri="{FF2B5EF4-FFF2-40B4-BE49-F238E27FC236}">
                  <a16:creationId xmlns:a16="http://schemas.microsoft.com/office/drawing/2014/main" id="{471A37F8-4B76-1145-90C3-8DF30BD08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1" y="2940"/>
              <a:ext cx="20" cy="14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588" name="Oval 84">
              <a:extLst>
                <a:ext uri="{FF2B5EF4-FFF2-40B4-BE49-F238E27FC236}">
                  <a16:creationId xmlns:a16="http://schemas.microsoft.com/office/drawing/2014/main" id="{39C8D9C7-63E2-2641-A553-36D27ABD7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1" y="2940"/>
              <a:ext cx="20" cy="14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589" name="Oval 85">
              <a:extLst>
                <a:ext uri="{FF2B5EF4-FFF2-40B4-BE49-F238E27FC236}">
                  <a16:creationId xmlns:a16="http://schemas.microsoft.com/office/drawing/2014/main" id="{E3E1726E-1D89-D44E-A8CD-6CB0D4E2D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1" y="3444"/>
              <a:ext cx="20" cy="20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590" name="Oval 86">
              <a:extLst>
                <a:ext uri="{FF2B5EF4-FFF2-40B4-BE49-F238E27FC236}">
                  <a16:creationId xmlns:a16="http://schemas.microsoft.com/office/drawing/2014/main" id="{5EB015AE-A340-1646-8344-DE99E93B9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9" y="3192"/>
              <a:ext cx="14" cy="20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591" name="Oval 87">
              <a:extLst>
                <a:ext uri="{FF2B5EF4-FFF2-40B4-BE49-F238E27FC236}">
                  <a16:creationId xmlns:a16="http://schemas.microsoft.com/office/drawing/2014/main" id="{2501B387-549D-9F4F-BB1D-465BB63B4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" y="3444"/>
              <a:ext cx="14" cy="20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592" name="Oval 88">
              <a:extLst>
                <a:ext uri="{FF2B5EF4-FFF2-40B4-BE49-F238E27FC236}">
                  <a16:creationId xmlns:a16="http://schemas.microsoft.com/office/drawing/2014/main" id="{D88A2FFF-F1C3-D34F-B32B-C78A43AD4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3697"/>
              <a:ext cx="14" cy="19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593" name="Oval 89">
              <a:extLst>
                <a:ext uri="{FF2B5EF4-FFF2-40B4-BE49-F238E27FC236}">
                  <a16:creationId xmlns:a16="http://schemas.microsoft.com/office/drawing/2014/main" id="{558372EF-5991-F541-9A9B-9E2705AB9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9" y="3697"/>
              <a:ext cx="14" cy="19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594" name="Line 112">
              <a:extLst>
                <a:ext uri="{FF2B5EF4-FFF2-40B4-BE49-F238E27FC236}">
                  <a16:creationId xmlns:a16="http://schemas.microsoft.com/office/drawing/2014/main" id="{2A673275-46F0-B148-B854-331DC45D66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6" y="2823"/>
              <a:ext cx="1" cy="100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95" name="Line 113">
              <a:extLst>
                <a:ext uri="{FF2B5EF4-FFF2-40B4-BE49-F238E27FC236}">
                  <a16:creationId xmlns:a16="http://schemas.microsoft.com/office/drawing/2014/main" id="{011CF2DF-9DA8-BC44-9F24-084B2AC12A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6" y="2823"/>
              <a:ext cx="1021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96" name="Rectangle 119">
              <a:extLst>
                <a:ext uri="{FF2B5EF4-FFF2-40B4-BE49-F238E27FC236}">
                  <a16:creationId xmlns:a16="http://schemas.microsoft.com/office/drawing/2014/main" id="{FE264B43-2FD3-7B45-9D72-7688956E5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8" y="2856"/>
              <a:ext cx="5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200"/>
                <a:t>A</a:t>
              </a:r>
              <a:endParaRPr lang="en-GB" altLang="en-US" sz="1800"/>
            </a:p>
          </p:txBody>
        </p:sp>
        <p:sp>
          <p:nvSpPr>
            <p:cNvPr id="64597" name="Rectangle 120">
              <a:extLst>
                <a:ext uri="{FF2B5EF4-FFF2-40B4-BE49-F238E27FC236}">
                  <a16:creationId xmlns:a16="http://schemas.microsoft.com/office/drawing/2014/main" id="{85ED8467-EE2F-E14F-B2CB-314C4152F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5" y="3129"/>
              <a:ext cx="5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200"/>
                <a:t>C</a:t>
              </a:r>
              <a:endParaRPr lang="en-GB" altLang="en-US" sz="1800"/>
            </a:p>
          </p:txBody>
        </p:sp>
        <p:sp>
          <p:nvSpPr>
            <p:cNvPr id="64598" name="Rectangle 121">
              <a:extLst>
                <a:ext uri="{FF2B5EF4-FFF2-40B4-BE49-F238E27FC236}">
                  <a16:creationId xmlns:a16="http://schemas.microsoft.com/office/drawing/2014/main" id="{84684056-1AF5-D54B-9422-A20755E92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3" y="3359"/>
              <a:ext cx="6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200"/>
                <a:t>G</a:t>
              </a:r>
              <a:endParaRPr lang="en-GB" altLang="en-US" sz="1800"/>
            </a:p>
          </p:txBody>
        </p:sp>
        <p:sp>
          <p:nvSpPr>
            <p:cNvPr id="64599" name="Rectangle 122">
              <a:extLst>
                <a:ext uri="{FF2B5EF4-FFF2-40B4-BE49-F238E27FC236}">
                  <a16:creationId xmlns:a16="http://schemas.microsoft.com/office/drawing/2014/main" id="{94C4C991-D4D7-C344-84FF-05F075929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8" y="3611"/>
              <a:ext cx="4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200"/>
                <a:t>T</a:t>
              </a:r>
              <a:endParaRPr lang="en-GB" altLang="en-US" sz="1800"/>
            </a:p>
          </p:txBody>
        </p:sp>
        <p:sp>
          <p:nvSpPr>
            <p:cNvPr id="64600" name="Rectangle 123">
              <a:extLst>
                <a:ext uri="{FF2B5EF4-FFF2-40B4-BE49-F238E27FC236}">
                  <a16:creationId xmlns:a16="http://schemas.microsoft.com/office/drawing/2014/main" id="{0204435A-396A-1149-9A07-2E8BF2A26E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7" y="2688"/>
              <a:ext cx="5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200"/>
                <a:t>A</a:t>
              </a:r>
              <a:endParaRPr lang="en-GB" altLang="en-US" sz="1800"/>
            </a:p>
          </p:txBody>
        </p:sp>
        <p:sp>
          <p:nvSpPr>
            <p:cNvPr id="64601" name="Rectangle 124">
              <a:extLst>
                <a:ext uri="{FF2B5EF4-FFF2-40B4-BE49-F238E27FC236}">
                  <a16:creationId xmlns:a16="http://schemas.microsoft.com/office/drawing/2014/main" id="{A716C14D-202B-744A-9CE4-93D4DAF52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2688"/>
              <a:ext cx="5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200"/>
                <a:t>C</a:t>
              </a:r>
              <a:endParaRPr lang="en-GB" altLang="en-US" sz="1800"/>
            </a:p>
          </p:txBody>
        </p:sp>
        <p:sp>
          <p:nvSpPr>
            <p:cNvPr id="64602" name="Rectangle 125">
              <a:extLst>
                <a:ext uri="{FF2B5EF4-FFF2-40B4-BE49-F238E27FC236}">
                  <a16:creationId xmlns:a16="http://schemas.microsoft.com/office/drawing/2014/main" id="{422B3631-D733-1F43-AEEF-F10EBC32F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6" y="2688"/>
              <a:ext cx="6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200"/>
                <a:t>G</a:t>
              </a:r>
              <a:endParaRPr lang="en-GB" altLang="en-US" sz="1800"/>
            </a:p>
          </p:txBody>
        </p:sp>
        <p:sp>
          <p:nvSpPr>
            <p:cNvPr id="64603" name="Rectangle 126">
              <a:extLst>
                <a:ext uri="{FF2B5EF4-FFF2-40B4-BE49-F238E27FC236}">
                  <a16:creationId xmlns:a16="http://schemas.microsoft.com/office/drawing/2014/main" id="{5412E37B-A0CF-504B-82EE-324C77E82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688"/>
              <a:ext cx="4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200"/>
                <a:t>T</a:t>
              </a:r>
              <a:endParaRPr lang="en-GB" altLang="en-US" sz="1800"/>
            </a:p>
          </p:txBody>
        </p:sp>
      </p:grpSp>
      <p:grpSp>
        <p:nvGrpSpPr>
          <p:cNvPr id="4" name="Group 139">
            <a:extLst>
              <a:ext uri="{FF2B5EF4-FFF2-40B4-BE49-F238E27FC236}">
                <a16:creationId xmlns:a16="http://schemas.microsoft.com/office/drawing/2014/main" id="{83B9889B-D057-A847-B4C9-1D1E00166097}"/>
              </a:ext>
            </a:extLst>
          </p:cNvPr>
          <p:cNvGrpSpPr>
            <a:grpSpLocks/>
          </p:cNvGrpSpPr>
          <p:nvPr/>
        </p:nvGrpSpPr>
        <p:grpSpPr bwMode="auto">
          <a:xfrm>
            <a:off x="7275513" y="4267201"/>
            <a:ext cx="1809750" cy="1844675"/>
            <a:chOff x="3623" y="2688"/>
            <a:chExt cx="1140" cy="1162"/>
          </a:xfrm>
        </p:grpSpPr>
        <p:sp>
          <p:nvSpPr>
            <p:cNvPr id="64552" name="Oval 91">
              <a:extLst>
                <a:ext uri="{FF2B5EF4-FFF2-40B4-BE49-F238E27FC236}">
                  <a16:creationId xmlns:a16="http://schemas.microsoft.com/office/drawing/2014/main" id="{44DA712E-5087-FE45-B4B3-13EC6109D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7" y="3391"/>
              <a:ext cx="122" cy="121"/>
            </a:xfrm>
            <a:prstGeom prst="ellipse">
              <a:avLst/>
            </a:prstGeom>
            <a:solidFill>
              <a:srgbClr val="00FF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553" name="Oval 92">
              <a:extLst>
                <a:ext uri="{FF2B5EF4-FFF2-40B4-BE49-F238E27FC236}">
                  <a16:creationId xmlns:a16="http://schemas.microsoft.com/office/drawing/2014/main" id="{1AE01CE0-6D59-294D-B6A7-27A2C3567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7" y="2885"/>
              <a:ext cx="123" cy="123"/>
            </a:xfrm>
            <a:prstGeom prst="ellipse">
              <a:avLst/>
            </a:prstGeom>
            <a:solidFill>
              <a:srgbClr val="00FF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554" name="Oval 93">
              <a:extLst>
                <a:ext uri="{FF2B5EF4-FFF2-40B4-BE49-F238E27FC236}">
                  <a16:creationId xmlns:a16="http://schemas.microsoft.com/office/drawing/2014/main" id="{86847C99-C4DE-A941-9025-07A038D9B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" y="3114"/>
              <a:ext cx="163" cy="164"/>
            </a:xfrm>
            <a:prstGeom prst="ellipse">
              <a:avLst/>
            </a:prstGeom>
            <a:solidFill>
              <a:srgbClr val="00FF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555" name="Oval 94">
              <a:extLst>
                <a:ext uri="{FF2B5EF4-FFF2-40B4-BE49-F238E27FC236}">
                  <a16:creationId xmlns:a16="http://schemas.microsoft.com/office/drawing/2014/main" id="{64E03552-EF86-304B-9E21-D594C277F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2" y="3619"/>
              <a:ext cx="164" cy="164"/>
            </a:xfrm>
            <a:prstGeom prst="ellipse">
              <a:avLst/>
            </a:prstGeom>
            <a:solidFill>
              <a:srgbClr val="00FF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556" name="Oval 95">
              <a:extLst>
                <a:ext uri="{FF2B5EF4-FFF2-40B4-BE49-F238E27FC236}">
                  <a16:creationId xmlns:a16="http://schemas.microsoft.com/office/drawing/2014/main" id="{8003763B-8997-3A4C-838D-57C9C93DE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" y="2820"/>
              <a:ext cx="247" cy="248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557" name="Oval 96">
              <a:extLst>
                <a:ext uri="{FF2B5EF4-FFF2-40B4-BE49-F238E27FC236}">
                  <a16:creationId xmlns:a16="http://schemas.microsoft.com/office/drawing/2014/main" id="{00C71520-65FB-7D49-92FE-3B32E9C70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0" y="3643"/>
              <a:ext cx="127" cy="116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558" name="Oval 97">
              <a:extLst>
                <a:ext uri="{FF2B5EF4-FFF2-40B4-BE49-F238E27FC236}">
                  <a16:creationId xmlns:a16="http://schemas.microsoft.com/office/drawing/2014/main" id="{A47D6F4C-64C6-5642-AD17-334F82EBBA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9" y="3072"/>
              <a:ext cx="248" cy="248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559" name="Oval 98">
              <a:extLst>
                <a:ext uri="{FF2B5EF4-FFF2-40B4-BE49-F238E27FC236}">
                  <a16:creationId xmlns:a16="http://schemas.microsoft.com/office/drawing/2014/main" id="{26F83670-B326-1F46-B422-3C52F88F5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5" y="3433"/>
              <a:ext cx="63" cy="55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560" name="Oval 99">
              <a:extLst>
                <a:ext uri="{FF2B5EF4-FFF2-40B4-BE49-F238E27FC236}">
                  <a16:creationId xmlns:a16="http://schemas.microsoft.com/office/drawing/2014/main" id="{2EE9B27F-C1B5-3243-B788-5A9F9A301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2" y="2928"/>
              <a:ext cx="38" cy="38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561" name="Oval 100">
              <a:extLst>
                <a:ext uri="{FF2B5EF4-FFF2-40B4-BE49-F238E27FC236}">
                  <a16:creationId xmlns:a16="http://schemas.microsoft.com/office/drawing/2014/main" id="{28E3DA39-A388-E848-84D7-1B7DFE9FC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3" y="3186"/>
              <a:ext cx="38" cy="38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562" name="Oval 101">
              <a:extLst>
                <a:ext uri="{FF2B5EF4-FFF2-40B4-BE49-F238E27FC236}">
                  <a16:creationId xmlns:a16="http://schemas.microsoft.com/office/drawing/2014/main" id="{B7D906A6-FB26-AF4A-A939-E2AE1CB62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" y="3444"/>
              <a:ext cx="20" cy="20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563" name="Oval 102">
              <a:extLst>
                <a:ext uri="{FF2B5EF4-FFF2-40B4-BE49-F238E27FC236}">
                  <a16:creationId xmlns:a16="http://schemas.microsoft.com/office/drawing/2014/main" id="{5035D71D-9281-BD44-A513-898DBCB63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1" y="3697"/>
              <a:ext cx="14" cy="19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564" name="Oval 103">
              <a:extLst>
                <a:ext uri="{FF2B5EF4-FFF2-40B4-BE49-F238E27FC236}">
                  <a16:creationId xmlns:a16="http://schemas.microsoft.com/office/drawing/2014/main" id="{ED6E2DEB-4247-4049-B129-88F10853F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1" y="3691"/>
              <a:ext cx="15" cy="19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565" name="Oval 104">
              <a:extLst>
                <a:ext uri="{FF2B5EF4-FFF2-40B4-BE49-F238E27FC236}">
                  <a16:creationId xmlns:a16="http://schemas.microsoft.com/office/drawing/2014/main" id="{4964B393-B149-E445-B190-003EAD1CF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5" y="3186"/>
              <a:ext cx="15" cy="20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566" name="Oval 105">
              <a:extLst>
                <a:ext uri="{FF2B5EF4-FFF2-40B4-BE49-F238E27FC236}">
                  <a16:creationId xmlns:a16="http://schemas.microsoft.com/office/drawing/2014/main" id="{522A6AA7-225E-DD4A-AFB0-90BD6F18F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4" y="3439"/>
              <a:ext cx="14" cy="19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567" name="Oval 106">
              <a:extLst>
                <a:ext uri="{FF2B5EF4-FFF2-40B4-BE49-F238E27FC236}">
                  <a16:creationId xmlns:a16="http://schemas.microsoft.com/office/drawing/2014/main" id="{366C1795-D4A4-0648-828B-AF7A7DBF8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4" y="2940"/>
              <a:ext cx="20" cy="14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568" name="Line 114">
              <a:extLst>
                <a:ext uri="{FF2B5EF4-FFF2-40B4-BE49-F238E27FC236}">
                  <a16:creationId xmlns:a16="http://schemas.microsoft.com/office/drawing/2014/main" id="{CE0F3864-63C4-C244-9602-C065C61568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1" y="2823"/>
              <a:ext cx="1" cy="102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69" name="Line 115">
              <a:extLst>
                <a:ext uri="{FF2B5EF4-FFF2-40B4-BE49-F238E27FC236}">
                  <a16:creationId xmlns:a16="http://schemas.microsoft.com/office/drawing/2014/main" id="{966B8798-624F-2F4E-AA01-0F89E34EA2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1" y="2823"/>
              <a:ext cx="1022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70" name="Rectangle 127">
              <a:extLst>
                <a:ext uri="{FF2B5EF4-FFF2-40B4-BE49-F238E27FC236}">
                  <a16:creationId xmlns:a16="http://schemas.microsoft.com/office/drawing/2014/main" id="{70C0365E-7F36-1944-A5E6-AB3AD607E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8" y="2856"/>
              <a:ext cx="5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200"/>
                <a:t>A</a:t>
              </a:r>
              <a:endParaRPr lang="en-GB" altLang="en-US" sz="1800"/>
            </a:p>
          </p:txBody>
        </p:sp>
        <p:sp>
          <p:nvSpPr>
            <p:cNvPr id="64571" name="Rectangle 128">
              <a:extLst>
                <a:ext uri="{FF2B5EF4-FFF2-40B4-BE49-F238E27FC236}">
                  <a16:creationId xmlns:a16="http://schemas.microsoft.com/office/drawing/2014/main" id="{0587C10B-875C-BB4A-A730-D6B360032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5" y="3129"/>
              <a:ext cx="5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200"/>
                <a:t>C</a:t>
              </a:r>
              <a:endParaRPr lang="en-GB" altLang="en-US" sz="1800"/>
            </a:p>
          </p:txBody>
        </p:sp>
        <p:sp>
          <p:nvSpPr>
            <p:cNvPr id="64572" name="Rectangle 129">
              <a:extLst>
                <a:ext uri="{FF2B5EF4-FFF2-40B4-BE49-F238E27FC236}">
                  <a16:creationId xmlns:a16="http://schemas.microsoft.com/office/drawing/2014/main" id="{374D784E-11B0-FA43-AA51-AC1E3BFA8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3" y="3359"/>
              <a:ext cx="6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200"/>
                <a:t>G</a:t>
              </a:r>
              <a:endParaRPr lang="en-GB" altLang="en-US" sz="1800"/>
            </a:p>
          </p:txBody>
        </p:sp>
        <p:sp>
          <p:nvSpPr>
            <p:cNvPr id="64573" name="Rectangle 130">
              <a:extLst>
                <a:ext uri="{FF2B5EF4-FFF2-40B4-BE49-F238E27FC236}">
                  <a16:creationId xmlns:a16="http://schemas.microsoft.com/office/drawing/2014/main" id="{CAC622E5-0691-EB40-98F2-947FE3F3E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8" y="3611"/>
              <a:ext cx="4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200"/>
                <a:t>T</a:t>
              </a:r>
              <a:endParaRPr lang="en-GB" altLang="en-US" sz="1800"/>
            </a:p>
          </p:txBody>
        </p:sp>
        <p:sp>
          <p:nvSpPr>
            <p:cNvPr id="64574" name="Rectangle 131">
              <a:extLst>
                <a:ext uri="{FF2B5EF4-FFF2-40B4-BE49-F238E27FC236}">
                  <a16:creationId xmlns:a16="http://schemas.microsoft.com/office/drawing/2014/main" id="{71AE572B-16C1-784E-BD41-E89D3CFCC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7" y="2688"/>
              <a:ext cx="5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200"/>
                <a:t>A</a:t>
              </a:r>
              <a:endParaRPr lang="en-GB" altLang="en-US" sz="1800"/>
            </a:p>
          </p:txBody>
        </p:sp>
        <p:sp>
          <p:nvSpPr>
            <p:cNvPr id="64575" name="Rectangle 132">
              <a:extLst>
                <a:ext uri="{FF2B5EF4-FFF2-40B4-BE49-F238E27FC236}">
                  <a16:creationId xmlns:a16="http://schemas.microsoft.com/office/drawing/2014/main" id="{40434675-F8BF-4A41-81F1-5D976C587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3" y="2688"/>
              <a:ext cx="5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200"/>
                <a:t>C</a:t>
              </a:r>
              <a:endParaRPr lang="en-GB" altLang="en-US" sz="1800"/>
            </a:p>
          </p:txBody>
        </p:sp>
        <p:sp>
          <p:nvSpPr>
            <p:cNvPr id="64576" name="Rectangle 133">
              <a:extLst>
                <a:ext uri="{FF2B5EF4-FFF2-40B4-BE49-F238E27FC236}">
                  <a16:creationId xmlns:a16="http://schemas.microsoft.com/office/drawing/2014/main" id="{26315165-214A-A94E-B8F1-5123EB0C5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" y="2688"/>
              <a:ext cx="6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200"/>
                <a:t>G</a:t>
              </a:r>
              <a:endParaRPr lang="en-GB" altLang="en-US" sz="1800"/>
            </a:p>
          </p:txBody>
        </p:sp>
        <p:sp>
          <p:nvSpPr>
            <p:cNvPr id="64577" name="Rectangle 134">
              <a:extLst>
                <a:ext uri="{FF2B5EF4-FFF2-40B4-BE49-F238E27FC236}">
                  <a16:creationId xmlns:a16="http://schemas.microsoft.com/office/drawing/2014/main" id="{04EF40C6-0A57-C348-A299-6F68C62E8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688"/>
              <a:ext cx="4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200"/>
                <a:t>T</a:t>
              </a:r>
              <a:endParaRPr lang="en-GB" altLang="en-US" sz="1800"/>
            </a:p>
          </p:txBody>
        </p:sp>
      </p:grpSp>
      <p:sp>
        <p:nvSpPr>
          <p:cNvPr id="64551" name="Text Box 140">
            <a:extLst>
              <a:ext uri="{FF2B5EF4-FFF2-40B4-BE49-F238E27FC236}">
                <a16:creationId xmlns:a16="http://schemas.microsoft.com/office/drawing/2014/main" id="{86971389-D4B3-6A48-B391-2A9FFA863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8464" y="1460500"/>
            <a:ext cx="42830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2400"/>
              <a:t>More parameters = better fit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2400"/>
              <a:t>but, don’t want too many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  parameters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>
            <a:extLst>
              <a:ext uri="{FF2B5EF4-FFF2-40B4-BE49-F238E27FC236}">
                <a16:creationId xmlns:a16="http://schemas.microsoft.com/office/drawing/2014/main" id="{2B76C300-811B-1B41-90F2-970204AEE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66562" name="Content Placeholder 2">
            <a:extLst>
              <a:ext uri="{FF2B5EF4-FFF2-40B4-BE49-F238E27FC236}">
                <a16:creationId xmlns:a16="http://schemas.microsoft.com/office/drawing/2014/main" id="{1B8DF639-5F13-794D-BEF1-CF412E07B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pic>
        <p:nvPicPr>
          <p:cNvPr id="66563" name="Picture 3">
            <a:extLst>
              <a:ext uri="{FF2B5EF4-FFF2-40B4-BE49-F238E27FC236}">
                <a16:creationId xmlns:a16="http://schemas.microsoft.com/office/drawing/2014/main" id="{0B6B3B3F-DA12-904F-BD1B-7F065A966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0" y="12700"/>
            <a:ext cx="9118600" cy="683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5" name="Picture 3">
            <a:extLst>
              <a:ext uri="{FF2B5EF4-FFF2-40B4-BE49-F238E27FC236}">
                <a16:creationId xmlns:a16="http://schemas.microsoft.com/office/drawing/2014/main" id="{CE8D2521-4CAD-944D-8408-EEBA4A2EF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6" y="179389"/>
            <a:ext cx="4100513" cy="285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6" name="Picture 4">
            <a:extLst>
              <a:ext uri="{FF2B5EF4-FFF2-40B4-BE49-F238E27FC236}">
                <a16:creationId xmlns:a16="http://schemas.microsoft.com/office/drawing/2014/main" id="{5F97D043-CB0E-F141-9827-2328EDF2F3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3414713"/>
            <a:ext cx="46990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7" name="TextBox 5">
            <a:extLst>
              <a:ext uri="{FF2B5EF4-FFF2-40B4-BE49-F238E27FC236}">
                <a16:creationId xmlns:a16="http://schemas.microsoft.com/office/drawing/2014/main" id="{033B011B-F21D-B04B-A11C-FF531A1D5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8638" y="1290639"/>
            <a:ext cx="2621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dirty="0">
                <a:highlight>
                  <a:srgbClr val="00FF00"/>
                </a:highlight>
                <a:latin typeface="Arial" panose="020B0604020202020204" pitchFamily="34" charset="0"/>
              </a:rPr>
              <a:t>2683.70217</a:t>
            </a:r>
          </a:p>
        </p:txBody>
      </p:sp>
      <p:sp>
        <p:nvSpPr>
          <p:cNvPr id="67588" name="Rectangle 6">
            <a:extLst>
              <a:ext uri="{FF2B5EF4-FFF2-40B4-BE49-F238E27FC236}">
                <a16:creationId xmlns:a16="http://schemas.microsoft.com/office/drawing/2014/main" id="{A1E21F92-01D8-1744-8519-797C6A3A3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8638" y="4600576"/>
            <a:ext cx="2621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latin typeface="Arial" panose="020B0604020202020204" pitchFamily="34" charset="0"/>
              </a:rPr>
              <a:t>2729.50352</a:t>
            </a:r>
          </a:p>
        </p:txBody>
      </p:sp>
      <p:sp>
        <p:nvSpPr>
          <p:cNvPr id="67589" name="TextBox 11">
            <a:extLst>
              <a:ext uri="{FF2B5EF4-FFF2-40B4-BE49-F238E27FC236}">
                <a16:creationId xmlns:a16="http://schemas.microsoft.com/office/drawing/2014/main" id="{ACA46B98-9C73-6649-8FCD-71A5DA948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9726" y="2233614"/>
            <a:ext cx="30957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(-log probability that this tree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 would give observed data)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>
            <a:extLst>
              <a:ext uri="{FF2B5EF4-FFF2-40B4-BE49-F238E27FC236}">
                <a16:creationId xmlns:a16="http://schemas.microsoft.com/office/drawing/2014/main" id="{153C2C8A-ACB7-2548-AACC-542110BE4F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Bayesian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4DF2D-C055-4F4B-91D6-A920A85816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>
            <a:extLst>
              <a:ext uri="{FF2B5EF4-FFF2-40B4-BE49-F238E27FC236}">
                <a16:creationId xmlns:a16="http://schemas.microsoft.com/office/drawing/2014/main" id="{5C16A932-870D-844A-9178-7308FC828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latin typeface="Times" pitchFamily="2" charset="0"/>
              <a:ea typeface="ＭＳ Ｐゴシック" panose="020B0600070205080204" pitchFamily="34" charset="-128"/>
            </a:endParaRPr>
          </a:p>
        </p:txBody>
      </p:sp>
      <p:sp>
        <p:nvSpPr>
          <p:cNvPr id="69634" name="Content Placeholder 2">
            <a:extLst>
              <a:ext uri="{FF2B5EF4-FFF2-40B4-BE49-F238E27FC236}">
                <a16:creationId xmlns:a16="http://schemas.microsoft.com/office/drawing/2014/main" id="{AE989842-34F0-FD4C-9606-130629A72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>
              <a:latin typeface="Times" pitchFamily="2" charset="0"/>
              <a:ea typeface="ＭＳ Ｐゴシック" panose="020B0600070205080204" pitchFamily="34" charset="-128"/>
            </a:endParaRPr>
          </a:p>
        </p:txBody>
      </p:sp>
      <p:pic>
        <p:nvPicPr>
          <p:cNvPr id="69635" name="Picture 3">
            <a:extLst>
              <a:ext uri="{FF2B5EF4-FFF2-40B4-BE49-F238E27FC236}">
                <a16:creationId xmlns:a16="http://schemas.microsoft.com/office/drawing/2014/main" id="{64449F9B-AA89-594D-BD5A-858D7F5E8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0" y="19050"/>
            <a:ext cx="9118600" cy="681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>
            <a:extLst>
              <a:ext uri="{FF2B5EF4-FFF2-40B4-BE49-F238E27FC236}">
                <a16:creationId xmlns:a16="http://schemas.microsoft.com/office/drawing/2014/main" id="{FCE7CA88-478A-5B41-898A-6E0488196E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altLang="en-US">
              <a:latin typeface="Times" pitchFamily="2" charset="0"/>
              <a:ea typeface="ＭＳ Ｐゴシック" panose="020B0600070205080204" pitchFamily="34" charset="-128"/>
            </a:endParaRPr>
          </a:p>
        </p:txBody>
      </p:sp>
      <p:sp>
        <p:nvSpPr>
          <p:cNvPr id="117763" name="Subtitle 2">
            <a:extLst>
              <a:ext uri="{FF2B5EF4-FFF2-40B4-BE49-F238E27FC236}">
                <a16:creationId xmlns:a16="http://schemas.microsoft.com/office/drawing/2014/main" id="{9EB08E9D-DC89-D141-87F8-91333B8A21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70659" name="Picture 3">
            <a:extLst>
              <a:ext uri="{FF2B5EF4-FFF2-40B4-BE49-F238E27FC236}">
                <a16:creationId xmlns:a16="http://schemas.microsoft.com/office/drawing/2014/main" id="{7AF53B85-B42B-8C40-A117-5CD95A249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0" y="12700"/>
            <a:ext cx="9118600" cy="683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4">
            <a:extLst>
              <a:ext uri="{FF2B5EF4-FFF2-40B4-BE49-F238E27FC236}">
                <a16:creationId xmlns:a16="http://schemas.microsoft.com/office/drawing/2014/main" id="{D7595212-78AC-CF4F-8405-B2B7220C2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68910B-1E39-2F4A-B4CD-BD830D7B9D4A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D245AAF6-5E90-E74B-8AD9-7508EE8C57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>
                <a:ea typeface="ＭＳ Ｐゴシック" panose="020B0600070205080204" pitchFamily="34" charset="-128"/>
              </a:rPr>
              <a:t>Tree terminology</a:t>
            </a:r>
          </a:p>
        </p:txBody>
      </p:sp>
      <p:sp>
        <p:nvSpPr>
          <p:cNvPr id="20483" name="Line 47">
            <a:extLst>
              <a:ext uri="{FF2B5EF4-FFF2-40B4-BE49-F238E27FC236}">
                <a16:creationId xmlns:a16="http://schemas.microsoft.com/office/drawing/2014/main" id="{437C0D2B-2231-9644-A9E4-68AF4B66872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743200"/>
            <a:ext cx="2133600" cy="213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Line 48">
            <a:extLst>
              <a:ext uri="{FF2B5EF4-FFF2-40B4-BE49-F238E27FC236}">
                <a16:creationId xmlns:a16="http://schemas.microsoft.com/office/drawing/2014/main" id="{4C11F9EA-98A2-CC4F-8023-B0B8802BD0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72200" y="2743200"/>
            <a:ext cx="2133600" cy="213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Line 50">
            <a:extLst>
              <a:ext uri="{FF2B5EF4-FFF2-40B4-BE49-F238E27FC236}">
                <a16:creationId xmlns:a16="http://schemas.microsoft.com/office/drawing/2014/main" id="{C70868B4-7EFB-8D4D-AF1E-6659033CB47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743200"/>
            <a:ext cx="10668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Line 51">
            <a:extLst>
              <a:ext uri="{FF2B5EF4-FFF2-40B4-BE49-F238E27FC236}">
                <a16:creationId xmlns:a16="http://schemas.microsoft.com/office/drawing/2014/main" id="{C5435203-2442-3A4A-8A72-D71550A4961F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27432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Line 52">
            <a:extLst>
              <a:ext uri="{FF2B5EF4-FFF2-40B4-BE49-F238E27FC236}">
                <a16:creationId xmlns:a16="http://schemas.microsoft.com/office/drawing/2014/main" id="{59D463BB-C861-EA45-9A00-6E4884DA3E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2743200"/>
            <a:ext cx="457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Oval 32">
            <a:extLst>
              <a:ext uri="{FF2B5EF4-FFF2-40B4-BE49-F238E27FC236}">
                <a16:creationId xmlns:a16="http://schemas.microsoft.com/office/drawing/2014/main" id="{9CA64277-B3EB-DB40-BAF0-3BB37EA6C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590800"/>
            <a:ext cx="304800" cy="304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0489" name="Oval 33">
            <a:extLst>
              <a:ext uri="{FF2B5EF4-FFF2-40B4-BE49-F238E27FC236}">
                <a16:creationId xmlns:a16="http://schemas.microsoft.com/office/drawing/2014/main" id="{5C9E9251-F327-CB4D-A1C0-5E7C37FD5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590800"/>
            <a:ext cx="304800" cy="304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0490" name="Oval 40">
            <a:extLst>
              <a:ext uri="{FF2B5EF4-FFF2-40B4-BE49-F238E27FC236}">
                <a16:creationId xmlns:a16="http://schemas.microsoft.com/office/drawing/2014/main" id="{83C63AE8-BD9E-B549-911E-5B646AF39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7244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0491" name="Oval 41">
            <a:extLst>
              <a:ext uri="{FF2B5EF4-FFF2-40B4-BE49-F238E27FC236}">
                <a16:creationId xmlns:a16="http://schemas.microsoft.com/office/drawing/2014/main" id="{45E3444C-92C6-A34B-8062-422128D39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048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0492" name="Oval 42">
            <a:extLst>
              <a:ext uri="{FF2B5EF4-FFF2-40B4-BE49-F238E27FC236}">
                <a16:creationId xmlns:a16="http://schemas.microsoft.com/office/drawing/2014/main" id="{BC69F9C3-EEF9-B546-B032-E998BC742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590800"/>
            <a:ext cx="304800" cy="304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0493" name="Oval 43">
            <a:extLst>
              <a:ext uri="{FF2B5EF4-FFF2-40B4-BE49-F238E27FC236}">
                <a16:creationId xmlns:a16="http://schemas.microsoft.com/office/drawing/2014/main" id="{D18C8025-D3A2-1B41-AE14-028BD6992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590800"/>
            <a:ext cx="304800" cy="304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0494" name="Oval 44">
            <a:extLst>
              <a:ext uri="{FF2B5EF4-FFF2-40B4-BE49-F238E27FC236}">
                <a16:creationId xmlns:a16="http://schemas.microsoft.com/office/drawing/2014/main" id="{B8D61954-3367-F040-BF6C-E0594E691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590800"/>
            <a:ext cx="304800" cy="304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0495" name="Oval 45">
            <a:extLst>
              <a:ext uri="{FF2B5EF4-FFF2-40B4-BE49-F238E27FC236}">
                <a16:creationId xmlns:a16="http://schemas.microsoft.com/office/drawing/2014/main" id="{53C9F9ED-498A-F948-BE30-4E75DF0BD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6576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0496" name="Text Box 53">
            <a:extLst>
              <a:ext uri="{FF2B5EF4-FFF2-40B4-BE49-F238E27FC236}">
                <a16:creationId xmlns:a16="http://schemas.microsoft.com/office/drawing/2014/main" id="{036E25BB-3088-0147-B04A-1415F6189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1" y="4419600"/>
            <a:ext cx="14876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edge (branch)</a:t>
            </a:r>
          </a:p>
        </p:txBody>
      </p:sp>
      <p:sp>
        <p:nvSpPr>
          <p:cNvPr id="20497" name="Text Box 54">
            <a:extLst>
              <a:ext uri="{FF2B5EF4-FFF2-40B4-BE49-F238E27FC236}">
                <a16:creationId xmlns:a16="http://schemas.microsoft.com/office/drawing/2014/main" id="{53E9C3D4-A619-C242-9A95-C4DE0F3F1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1828800"/>
            <a:ext cx="20531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leaf (terminal node)</a:t>
            </a:r>
          </a:p>
        </p:txBody>
      </p:sp>
      <p:sp>
        <p:nvSpPr>
          <p:cNvPr id="20498" name="Text Box 55">
            <a:extLst>
              <a:ext uri="{FF2B5EF4-FFF2-40B4-BE49-F238E27FC236}">
                <a16:creationId xmlns:a16="http://schemas.microsoft.com/office/drawing/2014/main" id="{DC28D353-A88D-EE4B-AB62-37C021509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3810001"/>
            <a:ext cx="235570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internal node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(hypothetical ancestor)</a:t>
            </a:r>
          </a:p>
        </p:txBody>
      </p:sp>
      <p:sp>
        <p:nvSpPr>
          <p:cNvPr id="20499" name="Text Box 56">
            <a:extLst>
              <a:ext uri="{FF2B5EF4-FFF2-40B4-BE49-F238E27FC236}">
                <a16:creationId xmlns:a16="http://schemas.microsoft.com/office/drawing/2014/main" id="{4936014B-C97D-D046-ACEC-52032D214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5715000"/>
            <a:ext cx="5816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root</a:t>
            </a:r>
          </a:p>
        </p:txBody>
      </p:sp>
      <p:sp>
        <p:nvSpPr>
          <p:cNvPr id="20500" name="Line 57">
            <a:extLst>
              <a:ext uri="{FF2B5EF4-FFF2-40B4-BE49-F238E27FC236}">
                <a16:creationId xmlns:a16="http://schemas.microsoft.com/office/drawing/2014/main" id="{FD55C8CF-F6E0-EF45-A766-3DAE980FF7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34290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1" name="Line 58">
            <a:extLst>
              <a:ext uri="{FF2B5EF4-FFF2-40B4-BE49-F238E27FC236}">
                <a16:creationId xmlns:a16="http://schemas.microsoft.com/office/drawing/2014/main" id="{0FB939DF-3334-3B40-9B53-1B8DFBBAD34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58000" y="4343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2" name="Line 59">
            <a:extLst>
              <a:ext uri="{FF2B5EF4-FFF2-40B4-BE49-F238E27FC236}">
                <a16:creationId xmlns:a16="http://schemas.microsoft.com/office/drawing/2014/main" id="{EE695D62-5048-4548-AF19-842F1AA43D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1400" y="22860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3" name="Line 60">
            <a:extLst>
              <a:ext uri="{FF2B5EF4-FFF2-40B4-BE49-F238E27FC236}">
                <a16:creationId xmlns:a16="http://schemas.microsoft.com/office/drawing/2014/main" id="{62DEC291-2059-D647-9D41-5002A65E2D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7400" y="51054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>
            <a:extLst>
              <a:ext uri="{FF2B5EF4-FFF2-40B4-BE49-F238E27FC236}">
                <a16:creationId xmlns:a16="http://schemas.microsoft.com/office/drawing/2014/main" id="{28F73836-4442-5E48-9F05-916D85D15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latin typeface="Times" pitchFamily="2" charset="0"/>
              <a:ea typeface="ＭＳ Ｐゴシック" panose="020B0600070205080204" pitchFamily="34" charset="-128"/>
            </a:endParaRPr>
          </a:p>
        </p:txBody>
      </p:sp>
      <p:sp>
        <p:nvSpPr>
          <p:cNvPr id="71682" name="Content Placeholder 2">
            <a:extLst>
              <a:ext uri="{FF2B5EF4-FFF2-40B4-BE49-F238E27FC236}">
                <a16:creationId xmlns:a16="http://schemas.microsoft.com/office/drawing/2014/main" id="{B03F7192-FD22-6544-A3D1-1D70BC872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>
              <a:latin typeface="Times" pitchFamily="2" charset="0"/>
              <a:ea typeface="ＭＳ Ｐゴシック" panose="020B0600070205080204" pitchFamily="34" charset="-128"/>
            </a:endParaRPr>
          </a:p>
        </p:txBody>
      </p:sp>
      <p:pic>
        <p:nvPicPr>
          <p:cNvPr id="71683" name="Picture 3">
            <a:extLst>
              <a:ext uri="{FF2B5EF4-FFF2-40B4-BE49-F238E27FC236}">
                <a16:creationId xmlns:a16="http://schemas.microsoft.com/office/drawing/2014/main" id="{D2F9DED2-18C8-9E4A-B20B-036F9A03D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0" y="12700"/>
            <a:ext cx="9118600" cy="683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ACE84-85C7-674C-9312-E0B6F4D0D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www.menti.com</a:t>
            </a:r>
            <a:r>
              <a:rPr lang="en-US" dirty="0"/>
              <a:t>/1u6eurfeqk</a:t>
            </a:r>
          </a:p>
        </p:txBody>
      </p:sp>
    </p:spTree>
    <p:extLst>
      <p:ext uri="{BB962C8B-B14F-4D97-AF65-F5344CB8AC3E}">
        <p14:creationId xmlns:p14="http://schemas.microsoft.com/office/powerpoint/2010/main" val="40756108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>
            <a:extLst>
              <a:ext uri="{FF2B5EF4-FFF2-40B4-BE49-F238E27FC236}">
                <a16:creationId xmlns:a16="http://schemas.microsoft.com/office/drawing/2014/main" id="{3A3911D2-0FE2-A044-BF1A-279A4F586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latin typeface="Times" pitchFamily="2" charset="0"/>
              <a:ea typeface="ＭＳ Ｐゴシック" panose="020B0600070205080204" pitchFamily="34" charset="-128"/>
            </a:endParaRPr>
          </a:p>
        </p:txBody>
      </p:sp>
      <p:sp>
        <p:nvSpPr>
          <p:cNvPr id="73730" name="Content Placeholder 2">
            <a:extLst>
              <a:ext uri="{FF2B5EF4-FFF2-40B4-BE49-F238E27FC236}">
                <a16:creationId xmlns:a16="http://schemas.microsoft.com/office/drawing/2014/main" id="{06B97547-E25E-E842-A822-BEF2B7D2F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>
              <a:latin typeface="Times" pitchFamily="2" charset="0"/>
              <a:ea typeface="ＭＳ Ｐゴシック" panose="020B0600070205080204" pitchFamily="34" charset="-128"/>
            </a:endParaRPr>
          </a:p>
        </p:txBody>
      </p:sp>
      <p:pic>
        <p:nvPicPr>
          <p:cNvPr id="73731" name="Picture 3">
            <a:extLst>
              <a:ext uri="{FF2B5EF4-FFF2-40B4-BE49-F238E27FC236}">
                <a16:creationId xmlns:a16="http://schemas.microsoft.com/office/drawing/2014/main" id="{A05E1374-C554-074F-A748-C1EFAEB722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0" y="12700"/>
            <a:ext cx="9118600" cy="683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>
            <a:extLst>
              <a:ext uri="{FF2B5EF4-FFF2-40B4-BE49-F238E27FC236}">
                <a16:creationId xmlns:a16="http://schemas.microsoft.com/office/drawing/2014/main" id="{6455CA5E-629A-B444-ABA0-5A1D2CA71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Bayesian methods</a:t>
            </a:r>
          </a:p>
        </p:txBody>
      </p:sp>
      <p:sp>
        <p:nvSpPr>
          <p:cNvPr id="75778" name="Content Placeholder 2">
            <a:extLst>
              <a:ext uri="{FF2B5EF4-FFF2-40B4-BE49-F238E27FC236}">
                <a16:creationId xmlns:a16="http://schemas.microsoft.com/office/drawing/2014/main" id="{620A3291-1D8B-1848-B5A4-90BB011FB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Many trees may have similar likelihoods</a:t>
            </a:r>
          </a:p>
          <a:p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Any one tree might itself have a low probability</a:t>
            </a:r>
          </a:p>
          <a:p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Summarise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over a (large) set of trees</a:t>
            </a:r>
          </a:p>
        </p:txBody>
      </p:sp>
      <p:sp>
        <p:nvSpPr>
          <p:cNvPr id="75779" name="Slide Number Placeholder 3">
            <a:extLst>
              <a:ext uri="{FF2B5EF4-FFF2-40B4-BE49-F238E27FC236}">
                <a16:creationId xmlns:a16="http://schemas.microsoft.com/office/drawing/2014/main" id="{603505A5-532C-604E-9B25-9019B0859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454E9C-D166-1347-9F15-2ADAA081817E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1" name="Picture 6">
            <a:extLst>
              <a:ext uri="{FF2B5EF4-FFF2-40B4-BE49-F238E27FC236}">
                <a16:creationId xmlns:a16="http://schemas.microsoft.com/office/drawing/2014/main" id="{02E51DE1-8221-104F-983A-8E58C647D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7800"/>
            <a:ext cx="9144000" cy="647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2" name="TextBox 4">
            <a:extLst>
              <a:ext uri="{FF2B5EF4-FFF2-40B4-BE49-F238E27FC236}">
                <a16:creationId xmlns:a16="http://schemas.microsoft.com/office/drawing/2014/main" id="{5412F549-B499-D449-AC95-55D30B357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1851" y="4451351"/>
            <a:ext cx="104227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>
                <a:latin typeface="Arial" panose="020B0604020202020204" pitchFamily="34" charset="0"/>
              </a:rPr>
              <a:t>1.0</a:t>
            </a:r>
          </a:p>
        </p:txBody>
      </p:sp>
      <p:sp>
        <p:nvSpPr>
          <p:cNvPr id="76803" name="TextBox 5">
            <a:extLst>
              <a:ext uri="{FF2B5EF4-FFF2-40B4-BE49-F238E27FC236}">
                <a16:creationId xmlns:a16="http://schemas.microsoft.com/office/drawing/2014/main" id="{81754C47-5CDE-2648-A5D9-8781D53D7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0426" y="5492751"/>
            <a:ext cx="104227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>
                <a:latin typeface="Arial" panose="020B0604020202020204" pitchFamily="34" charset="0"/>
              </a:rPr>
              <a:t>0.6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C58B7F-661C-4D4B-BA56-6B2EED87628D}"/>
              </a:ext>
            </a:extLst>
          </p:cNvPr>
          <p:cNvSpPr txBox="1"/>
          <p:nvPr/>
        </p:nvSpPr>
        <p:spPr>
          <a:xfrm>
            <a:off x="897710" y="5004487"/>
            <a:ext cx="21995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Numbers on internal nodes are posterior probabilities that node is correct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>
            <a:extLst>
              <a:ext uri="{FF2B5EF4-FFF2-40B4-BE49-F238E27FC236}">
                <a16:creationId xmlns:a16="http://schemas.microsoft.com/office/drawing/2014/main" id="{2CCBEA17-03AF-9849-B3DC-408A597C22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Open problems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AA0F1-9D19-4B4F-9B9A-91D7C54A98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>
            <a:extLst>
              <a:ext uri="{FF2B5EF4-FFF2-40B4-BE49-F238E27FC236}">
                <a16:creationId xmlns:a16="http://schemas.microsoft.com/office/drawing/2014/main" id="{C8012940-9B50-8747-854C-7D0C7CC443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Visualisation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C2B2D-7DC9-834F-A839-820510DE6D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>
            <a:extLst>
              <a:ext uri="{FF2B5EF4-FFF2-40B4-BE49-F238E27FC236}">
                <a16:creationId xmlns:a16="http://schemas.microsoft.com/office/drawing/2014/main" id="{CE9B018B-A4DD-FB45-BC5E-4263D63A1D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There are few constraints on how we can draw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535AAC-E986-AB4C-9AA7-7C6529FC32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552528-E41D-0D4A-B4C9-F625BB63A69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86200" y="4953000"/>
            <a:ext cx="3733800" cy="1588"/>
          </a:xfrm>
          <a:prstGeom prst="straightConnector1">
            <a:avLst/>
          </a:prstGeom>
          <a:noFill/>
          <a:ln w="5715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5C577E-1075-AF45-8302-D26C9F421AB5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2211388" y="3278188"/>
            <a:ext cx="3349625" cy="0"/>
          </a:xfrm>
          <a:prstGeom prst="straightConnector1">
            <a:avLst/>
          </a:prstGeom>
          <a:noFill/>
          <a:ln w="57150" cap="sq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899" name="TextBox 14">
            <a:extLst>
              <a:ext uri="{FF2B5EF4-FFF2-40B4-BE49-F238E27FC236}">
                <a16:creationId xmlns:a16="http://schemas.microsoft.com/office/drawing/2014/main" id="{6B4AD673-FA22-1843-8F62-D32AD1A59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2275" y="5378451"/>
            <a:ext cx="4254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8574BD-18FF-884A-B435-3A1EE60BBD9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97588" y="2054225"/>
            <a:ext cx="990600" cy="1588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FF67F27-56F1-B249-A73F-F56F3B0C5C8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97588" y="2816225"/>
            <a:ext cx="990600" cy="1588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DFB903-B2D4-A342-A5AD-EFE2EFC36DE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44988" y="2435225"/>
            <a:ext cx="1752600" cy="1588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CDD6C6E-FF1D-5E40-A8AC-D356A956AD5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35589" y="3425825"/>
            <a:ext cx="1755775" cy="1588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F6E79D-0666-A64A-956B-7913AF31B48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35589" y="4192589"/>
            <a:ext cx="1755775" cy="1587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BC43688-801E-2544-8FF7-1F756E8FF7D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44988" y="3811589"/>
            <a:ext cx="990600" cy="1587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BB69B4A-D9DA-AA44-AB35-3747EF7A922E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716588" y="2435226"/>
            <a:ext cx="763588" cy="1587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12BB719-B100-4547-BF7E-296BC6758B27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954589" y="3811589"/>
            <a:ext cx="763587" cy="1587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51FE6F-E5B0-A545-A8D6-3CD01B46CD01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657601" y="3124201"/>
            <a:ext cx="1376362" cy="1587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909" name="TextBox 26">
            <a:extLst>
              <a:ext uri="{FF2B5EF4-FFF2-40B4-BE49-F238E27FC236}">
                <a16:creationId xmlns:a16="http://schemas.microsoft.com/office/drawing/2014/main" id="{481DDC03-2D9C-2145-AFFD-C176CF958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1" y="1601788"/>
            <a:ext cx="4540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A</a:t>
            </a:r>
          </a:p>
        </p:txBody>
      </p:sp>
      <p:sp>
        <p:nvSpPr>
          <p:cNvPr id="80910" name="TextBox 27">
            <a:extLst>
              <a:ext uri="{FF2B5EF4-FFF2-40B4-BE49-F238E27FC236}">
                <a16:creationId xmlns:a16="http://schemas.microsoft.com/office/drawing/2014/main" id="{A59BF38D-D032-7644-8364-A26BC4F79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1" y="2393951"/>
            <a:ext cx="4349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B</a:t>
            </a:r>
          </a:p>
        </p:txBody>
      </p:sp>
      <p:sp>
        <p:nvSpPr>
          <p:cNvPr id="80911" name="TextBox 28">
            <a:extLst>
              <a:ext uri="{FF2B5EF4-FFF2-40B4-BE49-F238E27FC236}">
                <a16:creationId xmlns:a16="http://schemas.microsoft.com/office/drawing/2014/main" id="{A97EFC1E-6E1B-C049-87F1-F7B55B03B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0413" y="3040063"/>
            <a:ext cx="4302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C</a:t>
            </a:r>
          </a:p>
        </p:txBody>
      </p:sp>
      <p:sp>
        <p:nvSpPr>
          <p:cNvPr id="80912" name="TextBox 29">
            <a:extLst>
              <a:ext uri="{FF2B5EF4-FFF2-40B4-BE49-F238E27FC236}">
                <a16:creationId xmlns:a16="http://schemas.microsoft.com/office/drawing/2014/main" id="{AAF3E9B2-EECB-BD41-B5EC-2068B7593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0413" y="3806826"/>
            <a:ext cx="4683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D</a:t>
            </a:r>
          </a:p>
        </p:txBody>
      </p:sp>
      <p:sp>
        <p:nvSpPr>
          <p:cNvPr id="80913" name="TextBox 30">
            <a:extLst>
              <a:ext uri="{FF2B5EF4-FFF2-40B4-BE49-F238E27FC236}">
                <a16:creationId xmlns:a16="http://schemas.microsoft.com/office/drawing/2014/main" id="{DD5D178F-5706-844A-A69F-7A2DC4176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4664" y="2838451"/>
            <a:ext cx="4095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Y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6482AD-9BCD-954E-9B66-C72CFA38A67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86200" y="4953000"/>
            <a:ext cx="3733800" cy="1588"/>
          </a:xfrm>
          <a:prstGeom prst="straightConnector1">
            <a:avLst/>
          </a:prstGeom>
          <a:noFill/>
          <a:ln w="5715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82F4EC2-2C40-0149-9A9F-CD5E7B4D38D7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2211388" y="3278188"/>
            <a:ext cx="3349625" cy="0"/>
          </a:xfrm>
          <a:prstGeom prst="straightConnector1">
            <a:avLst/>
          </a:prstGeom>
          <a:noFill/>
          <a:ln w="57150" cap="sq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923" name="TextBox 14">
            <a:extLst>
              <a:ext uri="{FF2B5EF4-FFF2-40B4-BE49-F238E27FC236}">
                <a16:creationId xmlns:a16="http://schemas.microsoft.com/office/drawing/2014/main" id="{59CF09BE-D6AC-4944-A186-61614B80D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2275" y="5378451"/>
            <a:ext cx="4254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86FFE6A-1CF7-CE43-9F8A-200BDABE552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97588" y="2054225"/>
            <a:ext cx="990600" cy="1588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0D70A1D-1C69-6A42-AD37-EBD3F3DCC41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97588" y="2816225"/>
            <a:ext cx="990600" cy="1588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7AE866-55DB-944F-9A73-D50C71A0B31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44988" y="2435225"/>
            <a:ext cx="1752600" cy="1588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FE4B7A-EB67-BB45-871D-77F5D09ABAE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35589" y="3425825"/>
            <a:ext cx="1755775" cy="1588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51BCC5-1693-CB49-BC9D-18555788133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35589" y="4192589"/>
            <a:ext cx="1755775" cy="1587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4037E0-A609-8F4E-A989-7B810AB2849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44988" y="3811589"/>
            <a:ext cx="990600" cy="1587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30BEA5F-CCFE-E54A-9F27-FF10C0FEE6D9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716588" y="2435226"/>
            <a:ext cx="763588" cy="1587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BEB8BAC-F298-F644-9BE7-F7038F1473E3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954589" y="3811589"/>
            <a:ext cx="763587" cy="1587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B38B857-5E33-874F-8916-2F81B9E4B134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657601" y="3124201"/>
            <a:ext cx="1376362" cy="1587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933" name="TextBox 26">
            <a:extLst>
              <a:ext uri="{FF2B5EF4-FFF2-40B4-BE49-F238E27FC236}">
                <a16:creationId xmlns:a16="http://schemas.microsoft.com/office/drawing/2014/main" id="{0DBD2713-C178-E84A-B7AE-80174A98F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1" y="1601788"/>
            <a:ext cx="4349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B</a:t>
            </a:r>
          </a:p>
        </p:txBody>
      </p:sp>
      <p:sp>
        <p:nvSpPr>
          <p:cNvPr id="81934" name="TextBox 27">
            <a:extLst>
              <a:ext uri="{FF2B5EF4-FFF2-40B4-BE49-F238E27FC236}">
                <a16:creationId xmlns:a16="http://schemas.microsoft.com/office/drawing/2014/main" id="{14769E85-2EC0-4E46-AFD7-532E5D6C6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1" y="2393951"/>
            <a:ext cx="4540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A</a:t>
            </a:r>
          </a:p>
        </p:txBody>
      </p:sp>
      <p:sp>
        <p:nvSpPr>
          <p:cNvPr id="81935" name="TextBox 28">
            <a:extLst>
              <a:ext uri="{FF2B5EF4-FFF2-40B4-BE49-F238E27FC236}">
                <a16:creationId xmlns:a16="http://schemas.microsoft.com/office/drawing/2014/main" id="{665CB375-581B-FC47-A096-F2D0C3EA0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0413" y="3040063"/>
            <a:ext cx="4683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D</a:t>
            </a:r>
          </a:p>
        </p:txBody>
      </p:sp>
      <p:sp>
        <p:nvSpPr>
          <p:cNvPr id="81936" name="TextBox 29">
            <a:extLst>
              <a:ext uri="{FF2B5EF4-FFF2-40B4-BE49-F238E27FC236}">
                <a16:creationId xmlns:a16="http://schemas.microsoft.com/office/drawing/2014/main" id="{C5329CBE-C6E7-F543-A54A-12CB15572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0413" y="3806826"/>
            <a:ext cx="4302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C</a:t>
            </a:r>
          </a:p>
        </p:txBody>
      </p:sp>
      <p:sp>
        <p:nvSpPr>
          <p:cNvPr id="81937" name="TextBox 30">
            <a:extLst>
              <a:ext uri="{FF2B5EF4-FFF2-40B4-BE49-F238E27FC236}">
                <a16:creationId xmlns:a16="http://schemas.microsoft.com/office/drawing/2014/main" id="{20FABF51-C526-754B-B7E8-7ED88841A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4664" y="2838451"/>
            <a:ext cx="4095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Y</a:t>
            </a:r>
          </a:p>
        </p:txBody>
      </p:sp>
      <p:sp>
        <p:nvSpPr>
          <p:cNvPr id="81938" name="Title 31">
            <a:extLst>
              <a:ext uri="{FF2B5EF4-FFF2-40B4-BE49-F238E27FC236}">
                <a16:creationId xmlns:a16="http://schemas.microsoft.com/office/drawing/2014/main" id="{554409E3-E1CC-8447-93EE-72237526D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We can reorder 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4">
            <a:extLst>
              <a:ext uri="{FF2B5EF4-FFF2-40B4-BE49-F238E27FC236}">
                <a16:creationId xmlns:a16="http://schemas.microsoft.com/office/drawing/2014/main" id="{0B3EAA33-CA00-9E4F-A172-74E9CB8F5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F89497-2EA1-6749-A706-06DA59D78A42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2530" name="Picture 4">
            <a:extLst>
              <a:ext uri="{FF2B5EF4-FFF2-40B4-BE49-F238E27FC236}">
                <a16:creationId xmlns:a16="http://schemas.microsoft.com/office/drawing/2014/main" id="{BAD10534-B9CF-B24C-9488-CB470F925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304800"/>
            <a:ext cx="5121275" cy="605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5" name="Picture 2">
            <a:extLst>
              <a:ext uri="{FF2B5EF4-FFF2-40B4-BE49-F238E27FC236}">
                <a16:creationId xmlns:a16="http://schemas.microsoft.com/office/drawing/2014/main" id="{E8EE8EDE-1CCB-1B4B-B414-7262B39B4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62200"/>
            <a:ext cx="9144000" cy="39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46" name="Picture 4">
            <a:extLst>
              <a:ext uri="{FF2B5EF4-FFF2-40B4-BE49-F238E27FC236}">
                <a16:creationId xmlns:a16="http://schemas.microsoft.com/office/drawing/2014/main" id="{825D75DF-F531-B545-A9CF-81B7B70A1F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7" name="TextBox 5">
            <a:extLst>
              <a:ext uri="{FF2B5EF4-FFF2-40B4-BE49-F238E27FC236}">
                <a16:creationId xmlns:a16="http://schemas.microsoft.com/office/drawing/2014/main" id="{83CF0261-02E6-5841-809B-07D21882C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1" y="1"/>
            <a:ext cx="42894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/>
              <a:t>@broadinstitute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8F9B4AB-F6F5-464E-B890-01AF157E6B9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86200" y="4953000"/>
            <a:ext cx="3733800" cy="1588"/>
          </a:xfrm>
          <a:prstGeom prst="straightConnector1">
            <a:avLst/>
          </a:prstGeom>
          <a:noFill/>
          <a:ln w="5715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E80055-8C4D-804E-8AA0-D8E57F8E3A04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2211388" y="3278188"/>
            <a:ext cx="3349625" cy="0"/>
          </a:xfrm>
          <a:prstGeom prst="straightConnector1">
            <a:avLst/>
          </a:prstGeom>
          <a:noFill/>
          <a:ln w="57150" cap="sq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971" name="TextBox 14">
            <a:extLst>
              <a:ext uri="{FF2B5EF4-FFF2-40B4-BE49-F238E27FC236}">
                <a16:creationId xmlns:a16="http://schemas.microsoft.com/office/drawing/2014/main" id="{237180A4-2C4C-B340-9F48-50DA01353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2275" y="5378451"/>
            <a:ext cx="4254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A81E8A7-12F7-4C47-8ACC-53413366C2B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97588" y="2054225"/>
            <a:ext cx="990600" cy="1588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AD2900A-2E11-DD40-80EE-8F57D988195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97588" y="2816225"/>
            <a:ext cx="990600" cy="1588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7076C7-14B6-2C41-B124-4D717EE4C9B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44988" y="2435225"/>
            <a:ext cx="1752600" cy="1588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AD4DF1D-68E5-A540-940E-E55ECA7BE2E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35589" y="3425825"/>
            <a:ext cx="1755775" cy="1588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DE4BD95-C7BB-DE4C-B47A-6C4CD5461D0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35589" y="4192589"/>
            <a:ext cx="1755775" cy="1587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E1CF1EF-559E-924F-9E43-DA9E2AE957D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44988" y="3811589"/>
            <a:ext cx="990600" cy="1587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A8BC3FE-7365-6346-987E-F6C0AA361C81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716588" y="2435226"/>
            <a:ext cx="763588" cy="1587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C70FB85-B466-0F4A-88ED-BBEC90FE15BA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954589" y="3811589"/>
            <a:ext cx="763587" cy="1587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AFA8259-C127-E04C-B84F-5180A2902FD7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657601" y="3124201"/>
            <a:ext cx="1376362" cy="1587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981" name="TextBox 26">
            <a:extLst>
              <a:ext uri="{FF2B5EF4-FFF2-40B4-BE49-F238E27FC236}">
                <a16:creationId xmlns:a16="http://schemas.microsoft.com/office/drawing/2014/main" id="{AA211824-8A6A-B041-909D-DC789D665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1" y="1601788"/>
            <a:ext cx="4349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B</a:t>
            </a:r>
          </a:p>
        </p:txBody>
      </p:sp>
      <p:sp>
        <p:nvSpPr>
          <p:cNvPr id="83982" name="TextBox 27">
            <a:extLst>
              <a:ext uri="{FF2B5EF4-FFF2-40B4-BE49-F238E27FC236}">
                <a16:creationId xmlns:a16="http://schemas.microsoft.com/office/drawing/2014/main" id="{4A3DCCCE-46F3-AC43-A48C-0D603BAFE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1" y="2393951"/>
            <a:ext cx="4540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A</a:t>
            </a:r>
          </a:p>
        </p:txBody>
      </p:sp>
      <p:sp>
        <p:nvSpPr>
          <p:cNvPr id="83983" name="TextBox 28">
            <a:extLst>
              <a:ext uri="{FF2B5EF4-FFF2-40B4-BE49-F238E27FC236}">
                <a16:creationId xmlns:a16="http://schemas.microsoft.com/office/drawing/2014/main" id="{55B2AF06-FAB3-614E-9373-FDF283FE1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0413" y="3040063"/>
            <a:ext cx="4683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D</a:t>
            </a:r>
          </a:p>
        </p:txBody>
      </p:sp>
      <p:sp>
        <p:nvSpPr>
          <p:cNvPr id="83984" name="TextBox 29">
            <a:extLst>
              <a:ext uri="{FF2B5EF4-FFF2-40B4-BE49-F238E27FC236}">
                <a16:creationId xmlns:a16="http://schemas.microsoft.com/office/drawing/2014/main" id="{289231A0-A29A-DC48-A265-08F7CF544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0413" y="3806826"/>
            <a:ext cx="4302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C</a:t>
            </a:r>
          </a:p>
        </p:txBody>
      </p:sp>
      <p:sp>
        <p:nvSpPr>
          <p:cNvPr id="83985" name="TextBox 30">
            <a:extLst>
              <a:ext uri="{FF2B5EF4-FFF2-40B4-BE49-F238E27FC236}">
                <a16:creationId xmlns:a16="http://schemas.microsoft.com/office/drawing/2014/main" id="{DFD91AEF-2477-4948-B448-9BA1B232E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4664" y="2838451"/>
            <a:ext cx="4095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Y</a:t>
            </a:r>
          </a:p>
        </p:txBody>
      </p:sp>
      <p:sp>
        <p:nvSpPr>
          <p:cNvPr id="83986" name="Title 31">
            <a:extLst>
              <a:ext uri="{FF2B5EF4-FFF2-40B4-BE49-F238E27FC236}">
                <a16:creationId xmlns:a16="http://schemas.microsoft.com/office/drawing/2014/main" id="{9DB002FA-2036-3B4D-9178-09D30CCC6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X is a partial order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97A261-28E9-6D4B-8A36-47E11A4BCF6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86200" y="4953000"/>
            <a:ext cx="3733800" cy="1588"/>
          </a:xfrm>
          <a:prstGeom prst="straightConnector1">
            <a:avLst/>
          </a:prstGeom>
          <a:noFill/>
          <a:ln w="5715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26D6603-239F-9845-B0B1-71E761F4944B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2211388" y="3278188"/>
            <a:ext cx="3349625" cy="0"/>
          </a:xfrm>
          <a:prstGeom prst="straightConnector1">
            <a:avLst/>
          </a:prstGeom>
          <a:noFill/>
          <a:ln w="57150" cap="sq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995" name="TextBox 14">
            <a:extLst>
              <a:ext uri="{FF2B5EF4-FFF2-40B4-BE49-F238E27FC236}">
                <a16:creationId xmlns:a16="http://schemas.microsoft.com/office/drawing/2014/main" id="{33665BBF-54A0-E842-8769-5DE5CC632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2275" y="5378451"/>
            <a:ext cx="4254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10D866-DE4A-1848-B884-DC3FD530AE5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37176" y="2055814"/>
            <a:ext cx="1751013" cy="1587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346E9F0-AF20-8B48-BA81-94300E9894C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37176" y="2817814"/>
            <a:ext cx="1751013" cy="1587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BF18F0-C993-F048-AE62-A6832438FD2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44988" y="2435225"/>
            <a:ext cx="990600" cy="1588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4CF8DE6-2A7F-C549-B3C5-88C26D3BE7E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96001" y="3427413"/>
            <a:ext cx="995363" cy="4762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8200213-975C-AB44-B9DE-829340CA891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96001" y="4194175"/>
            <a:ext cx="995363" cy="1588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2B0A7CB-3A39-C443-9781-D4218D866FB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344988" y="3806826"/>
            <a:ext cx="1751012" cy="4763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644F34A-EE1D-DB42-90C3-D526D98B5520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954589" y="2436814"/>
            <a:ext cx="763587" cy="1587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27CFB7-2943-344C-A241-B464B598D3F8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715000" y="3813175"/>
            <a:ext cx="763588" cy="1588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606CBA6-19D3-9641-8ADE-08835282AE68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657601" y="3124201"/>
            <a:ext cx="1376362" cy="1587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005" name="TextBox 26">
            <a:extLst>
              <a:ext uri="{FF2B5EF4-FFF2-40B4-BE49-F238E27FC236}">
                <a16:creationId xmlns:a16="http://schemas.microsoft.com/office/drawing/2014/main" id="{FC15F0A8-EC11-4A42-8BB8-078EBF52D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1" y="1601788"/>
            <a:ext cx="4349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B</a:t>
            </a:r>
          </a:p>
        </p:txBody>
      </p:sp>
      <p:sp>
        <p:nvSpPr>
          <p:cNvPr id="85006" name="TextBox 27">
            <a:extLst>
              <a:ext uri="{FF2B5EF4-FFF2-40B4-BE49-F238E27FC236}">
                <a16:creationId xmlns:a16="http://schemas.microsoft.com/office/drawing/2014/main" id="{C81E3616-2E1C-D647-8016-B8F6AC69C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1" y="2393951"/>
            <a:ext cx="4540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A</a:t>
            </a:r>
          </a:p>
        </p:txBody>
      </p:sp>
      <p:sp>
        <p:nvSpPr>
          <p:cNvPr id="85007" name="TextBox 28">
            <a:extLst>
              <a:ext uri="{FF2B5EF4-FFF2-40B4-BE49-F238E27FC236}">
                <a16:creationId xmlns:a16="http://schemas.microsoft.com/office/drawing/2014/main" id="{811D7EED-DFF6-2943-B6C8-ED15F0CA7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0413" y="3040063"/>
            <a:ext cx="4683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D</a:t>
            </a:r>
          </a:p>
        </p:txBody>
      </p:sp>
      <p:sp>
        <p:nvSpPr>
          <p:cNvPr id="85008" name="TextBox 29">
            <a:extLst>
              <a:ext uri="{FF2B5EF4-FFF2-40B4-BE49-F238E27FC236}">
                <a16:creationId xmlns:a16="http://schemas.microsoft.com/office/drawing/2014/main" id="{820525EF-31CC-474B-B724-8CDB376D6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0413" y="3806826"/>
            <a:ext cx="4302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C</a:t>
            </a:r>
          </a:p>
        </p:txBody>
      </p:sp>
      <p:sp>
        <p:nvSpPr>
          <p:cNvPr id="85009" name="TextBox 36">
            <a:extLst>
              <a:ext uri="{FF2B5EF4-FFF2-40B4-BE49-F238E27FC236}">
                <a16:creationId xmlns:a16="http://schemas.microsoft.com/office/drawing/2014/main" id="{8D3DEA2B-9F05-CA43-BCC3-83AE938EB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4664" y="2838451"/>
            <a:ext cx="4095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Y</a:t>
            </a:r>
          </a:p>
        </p:txBody>
      </p:sp>
      <p:sp>
        <p:nvSpPr>
          <p:cNvPr id="85010" name="Title 37">
            <a:extLst>
              <a:ext uri="{FF2B5EF4-FFF2-40B4-BE49-F238E27FC236}">
                <a16:creationId xmlns:a16="http://schemas.microsoft.com/office/drawing/2014/main" id="{BF2DCCE8-99FA-5D45-8831-7A9A0C1BF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X is a partial order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566034-DD3D-AD49-B268-70F54F5FF46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86200" y="4953000"/>
            <a:ext cx="3733800" cy="1588"/>
          </a:xfrm>
          <a:prstGeom prst="straightConnector1">
            <a:avLst/>
          </a:prstGeom>
          <a:noFill/>
          <a:ln w="5715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9DECD57-9F8B-BD4C-A81F-06996E39429F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2211388" y="3278188"/>
            <a:ext cx="3349625" cy="0"/>
          </a:xfrm>
          <a:prstGeom prst="straightConnector1">
            <a:avLst/>
          </a:prstGeom>
          <a:noFill/>
          <a:ln w="57150" cap="sq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6019" name="TextBox 14">
            <a:extLst>
              <a:ext uri="{FF2B5EF4-FFF2-40B4-BE49-F238E27FC236}">
                <a16:creationId xmlns:a16="http://schemas.microsoft.com/office/drawing/2014/main" id="{EB10D97E-602B-8C4F-9043-4669DC1B0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1713" y="5378451"/>
            <a:ext cx="477977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X: evolutionary distance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04C0CCC-B91E-534B-8316-AF6A66149DF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37176" y="2055814"/>
            <a:ext cx="1751013" cy="1587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9AB230-6511-D148-AD0C-C47AE455AA6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37176" y="2817814"/>
            <a:ext cx="1751013" cy="1587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A408802-D4FE-EF48-BA72-4E07B49DFB3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44988" y="2435225"/>
            <a:ext cx="990600" cy="1588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C8F938-83BC-184B-A4C7-C1E2513393D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96001" y="3427413"/>
            <a:ext cx="995363" cy="4762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0291C9-5EE2-5C40-A1EB-1FDB7E9D255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96001" y="4194175"/>
            <a:ext cx="995363" cy="1588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98620A-D28E-1949-86DC-E7269B44058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344988" y="3806826"/>
            <a:ext cx="1751012" cy="4763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7527CE1-2354-6948-9613-4351450416E7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954589" y="2436814"/>
            <a:ext cx="763587" cy="1587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04EBFDE-61CC-6A4A-BA2F-9D2456894DFF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715000" y="3813175"/>
            <a:ext cx="763588" cy="1588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EC174B2-1949-994C-864C-179D124D479D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657601" y="3124201"/>
            <a:ext cx="1376362" cy="1587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6029" name="TextBox 26">
            <a:extLst>
              <a:ext uri="{FF2B5EF4-FFF2-40B4-BE49-F238E27FC236}">
                <a16:creationId xmlns:a16="http://schemas.microsoft.com/office/drawing/2014/main" id="{D3876E7E-39DA-9341-8274-EF6EE2D3B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1" y="1601788"/>
            <a:ext cx="4349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B</a:t>
            </a:r>
          </a:p>
        </p:txBody>
      </p:sp>
      <p:sp>
        <p:nvSpPr>
          <p:cNvPr id="86030" name="TextBox 27">
            <a:extLst>
              <a:ext uri="{FF2B5EF4-FFF2-40B4-BE49-F238E27FC236}">
                <a16:creationId xmlns:a16="http://schemas.microsoft.com/office/drawing/2014/main" id="{DF6E1185-B141-AC4D-A5B5-D93BC7CD3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1" y="2393951"/>
            <a:ext cx="4540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A</a:t>
            </a:r>
          </a:p>
        </p:txBody>
      </p:sp>
      <p:sp>
        <p:nvSpPr>
          <p:cNvPr id="86031" name="TextBox 28">
            <a:extLst>
              <a:ext uri="{FF2B5EF4-FFF2-40B4-BE49-F238E27FC236}">
                <a16:creationId xmlns:a16="http://schemas.microsoft.com/office/drawing/2014/main" id="{84500781-DE4B-464C-8D04-D699DAE05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0413" y="3040063"/>
            <a:ext cx="4683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D</a:t>
            </a:r>
          </a:p>
        </p:txBody>
      </p:sp>
      <p:sp>
        <p:nvSpPr>
          <p:cNvPr id="86032" name="TextBox 29">
            <a:extLst>
              <a:ext uri="{FF2B5EF4-FFF2-40B4-BE49-F238E27FC236}">
                <a16:creationId xmlns:a16="http://schemas.microsoft.com/office/drawing/2014/main" id="{B63A0BDD-D046-E546-A6BC-D93D60954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0413" y="3806826"/>
            <a:ext cx="4302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C</a:t>
            </a:r>
          </a:p>
        </p:txBody>
      </p:sp>
      <p:sp>
        <p:nvSpPr>
          <p:cNvPr id="86033" name="TextBox 30">
            <a:extLst>
              <a:ext uri="{FF2B5EF4-FFF2-40B4-BE49-F238E27FC236}">
                <a16:creationId xmlns:a16="http://schemas.microsoft.com/office/drawing/2014/main" id="{5454EBA5-6362-1A47-8827-F087F65A0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4664" y="2838451"/>
            <a:ext cx="4095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Y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A376B2-51F2-B34D-9FA8-E2F0AF898A3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86200" y="4953000"/>
            <a:ext cx="3733800" cy="1588"/>
          </a:xfrm>
          <a:prstGeom prst="straightConnector1">
            <a:avLst/>
          </a:prstGeom>
          <a:noFill/>
          <a:ln w="5715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5A91EE-7E4F-FF46-8DE6-8ABA8F64882A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2211388" y="3278188"/>
            <a:ext cx="3349625" cy="0"/>
          </a:xfrm>
          <a:prstGeom prst="straightConnector1">
            <a:avLst/>
          </a:prstGeom>
          <a:noFill/>
          <a:ln w="57150" cap="sq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43" name="TextBox 14">
            <a:extLst>
              <a:ext uri="{FF2B5EF4-FFF2-40B4-BE49-F238E27FC236}">
                <a16:creationId xmlns:a16="http://schemas.microsoft.com/office/drawing/2014/main" id="{AD6242F6-FB9A-F346-A7DF-70803364B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1" y="5378451"/>
            <a:ext cx="15081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X: time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4E43E69-9540-1441-90A3-4F6572C60E1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37176" y="2055814"/>
            <a:ext cx="1751013" cy="1587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F22B6A2-CEB3-EA48-A8EC-2EFB2EBD78A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37176" y="2817814"/>
            <a:ext cx="1751013" cy="1587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C50AAEC-508E-2F48-A0B5-E24623DE3B3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44988" y="2435225"/>
            <a:ext cx="990600" cy="1588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112449-5B3C-5D48-92DA-E5F8B2D713E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96001" y="3427413"/>
            <a:ext cx="995363" cy="4762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1A0BD70-4BC6-F84A-AA15-1B4609A9E50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96001" y="4194175"/>
            <a:ext cx="995363" cy="1588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75AC8F-CB33-C043-A778-78ACB6862F4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344988" y="3806826"/>
            <a:ext cx="1751012" cy="4763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7FBA6D8-4C7F-A249-A408-1FA914D906A2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954589" y="2436814"/>
            <a:ext cx="763587" cy="1587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0920F5A-5BF9-AF45-B988-1FDBB702EE92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715000" y="3813175"/>
            <a:ext cx="763588" cy="1588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0554CD6-8A03-C04E-9433-C0C3E8CF72AB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657601" y="3124201"/>
            <a:ext cx="1376362" cy="1587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53" name="TextBox 26">
            <a:extLst>
              <a:ext uri="{FF2B5EF4-FFF2-40B4-BE49-F238E27FC236}">
                <a16:creationId xmlns:a16="http://schemas.microsoft.com/office/drawing/2014/main" id="{E1DB2217-8042-D349-8B1C-A8F1A9FBB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1" y="1601788"/>
            <a:ext cx="4349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B</a:t>
            </a:r>
          </a:p>
        </p:txBody>
      </p:sp>
      <p:sp>
        <p:nvSpPr>
          <p:cNvPr id="87054" name="TextBox 27">
            <a:extLst>
              <a:ext uri="{FF2B5EF4-FFF2-40B4-BE49-F238E27FC236}">
                <a16:creationId xmlns:a16="http://schemas.microsoft.com/office/drawing/2014/main" id="{828D2F9F-53CF-E44E-AA3E-734316230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1" y="2393951"/>
            <a:ext cx="4540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A</a:t>
            </a:r>
          </a:p>
        </p:txBody>
      </p:sp>
      <p:sp>
        <p:nvSpPr>
          <p:cNvPr id="87055" name="TextBox 28">
            <a:extLst>
              <a:ext uri="{FF2B5EF4-FFF2-40B4-BE49-F238E27FC236}">
                <a16:creationId xmlns:a16="http://schemas.microsoft.com/office/drawing/2014/main" id="{F07337C5-DCE0-FB45-A215-BA54360E0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0413" y="3040063"/>
            <a:ext cx="4683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D</a:t>
            </a:r>
          </a:p>
        </p:txBody>
      </p:sp>
      <p:sp>
        <p:nvSpPr>
          <p:cNvPr id="87056" name="TextBox 29">
            <a:extLst>
              <a:ext uri="{FF2B5EF4-FFF2-40B4-BE49-F238E27FC236}">
                <a16:creationId xmlns:a16="http://schemas.microsoft.com/office/drawing/2014/main" id="{3371F256-E4DB-0848-AB1C-FAA9BA1B4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0413" y="3806826"/>
            <a:ext cx="4302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C</a:t>
            </a:r>
          </a:p>
        </p:txBody>
      </p:sp>
      <p:sp>
        <p:nvSpPr>
          <p:cNvPr id="87057" name="TextBox 30">
            <a:extLst>
              <a:ext uri="{FF2B5EF4-FFF2-40B4-BE49-F238E27FC236}">
                <a16:creationId xmlns:a16="http://schemas.microsoft.com/office/drawing/2014/main" id="{813F7E9E-62F4-8341-BF08-6DC8E3F5F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4664" y="2838451"/>
            <a:ext cx="4095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Y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EC278F8-6B83-CA42-9994-0B5843726F7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86200" y="4953000"/>
            <a:ext cx="3733800" cy="1588"/>
          </a:xfrm>
          <a:prstGeom prst="straightConnector1">
            <a:avLst/>
          </a:prstGeom>
          <a:noFill/>
          <a:ln w="5715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ACC05B-1517-6C40-B5FD-61E643FA9B67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2211388" y="3278188"/>
            <a:ext cx="3349625" cy="0"/>
          </a:xfrm>
          <a:prstGeom prst="straightConnector1">
            <a:avLst/>
          </a:prstGeom>
          <a:noFill/>
          <a:ln w="57150" cap="sq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8067" name="TextBox 16">
            <a:extLst>
              <a:ext uri="{FF2B5EF4-FFF2-40B4-BE49-F238E27FC236}">
                <a16:creationId xmlns:a16="http://schemas.microsoft.com/office/drawing/2014/main" id="{CBE54EAB-422E-EB40-93F4-6F4AF2406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4664" y="2838451"/>
            <a:ext cx="4095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Y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CB2893-4F09-7649-BB54-2CF105BE03A5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3694906" y="2934494"/>
            <a:ext cx="2211388" cy="1828800"/>
          </a:xfrm>
          <a:prstGeom prst="straightConnector1">
            <a:avLst/>
          </a:prstGeom>
          <a:noFill/>
          <a:ln w="57150" cap="sq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8069" name="TextBox 33">
            <a:extLst>
              <a:ext uri="{FF2B5EF4-FFF2-40B4-BE49-F238E27FC236}">
                <a16:creationId xmlns:a16="http://schemas.microsoft.com/office/drawing/2014/main" id="{9D337374-CB98-0B41-84C5-5556014AE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2275" y="5378451"/>
            <a:ext cx="4254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X</a:t>
            </a:r>
          </a:p>
        </p:txBody>
      </p:sp>
      <p:sp>
        <p:nvSpPr>
          <p:cNvPr id="88070" name="TextBox 34">
            <a:extLst>
              <a:ext uri="{FF2B5EF4-FFF2-40B4-BE49-F238E27FC236}">
                <a16:creationId xmlns:a16="http://schemas.microsoft.com/office/drawing/2014/main" id="{39D6BC03-BA95-0C42-9DEB-73FC80828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413" y="3657601"/>
            <a:ext cx="6143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Z?</a:t>
            </a:r>
          </a:p>
        </p:txBody>
      </p:sp>
      <p:sp>
        <p:nvSpPr>
          <p:cNvPr id="36" name="Title 35">
            <a:extLst>
              <a:ext uri="{FF2B5EF4-FFF2-40B4-BE49-F238E27FC236}">
                <a16:creationId xmlns:a16="http://schemas.microsoft.com/office/drawing/2014/main" id="{FF20323B-CC32-F042-833A-4A2038269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/>
              <a:t>What would third dimension represent?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4">
            <a:extLst>
              <a:ext uri="{FF2B5EF4-FFF2-40B4-BE49-F238E27FC236}">
                <a16:creationId xmlns:a16="http://schemas.microsoft.com/office/drawing/2014/main" id="{28F0F801-6615-B546-9DBF-8DD466B8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FFFFFF"/>
                </a:solidFill>
                <a:ea typeface="ＭＳ Ｐゴシック" panose="020B0600070205080204" pitchFamily="34" charset="-128"/>
              </a:rPr>
              <a:t>Paloverde</a:t>
            </a:r>
          </a:p>
        </p:txBody>
      </p:sp>
      <p:pic>
        <p:nvPicPr>
          <p:cNvPr id="61443" name="p.m4v" descr="/Users/rpage/Sites/phyloinformatics/course/phylogeny/movies/p.m4v">
            <a:hlinkClick r:id="" action="ppaction://media"/>
            <a:extLst>
              <a:ext uri="{FF2B5EF4-FFF2-40B4-BE49-F238E27FC236}">
                <a16:creationId xmlns:a16="http://schemas.microsoft.com/office/drawing/2014/main" id="{A9053EA4-0749-A84C-84AC-1A395C85EE11}"/>
              </a:ext>
            </a:extLst>
          </p:cNvPr>
          <p:cNvPicPr>
            <a:picLocks noChangeAspect="1" noChangeArrowheads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143000"/>
            <a:ext cx="6096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131" fill="hold"/>
                                        <p:tgtEl>
                                          <p:spTgt spid="614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144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14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14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443"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>
            <a:extLst>
              <a:ext uri="{FF2B5EF4-FFF2-40B4-BE49-F238E27FC236}">
                <a16:creationId xmlns:a16="http://schemas.microsoft.com/office/drawing/2014/main" id="{8BCA7B41-FB17-4E43-BD4E-FC25BEFB0C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91139" name="Subtitle 2">
            <a:extLst>
              <a:ext uri="{FF2B5EF4-FFF2-40B4-BE49-F238E27FC236}">
                <a16:creationId xmlns:a16="http://schemas.microsoft.com/office/drawing/2014/main" id="{FD06DD14-4D66-F449-9D19-7FE1BF5098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>
              <a:solidFill>
                <a:srgbClr val="898989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91140" name="Picture 5">
            <a:extLst>
              <a:ext uri="{FF2B5EF4-FFF2-40B4-BE49-F238E27FC236}">
                <a16:creationId xmlns:a16="http://schemas.microsoft.com/office/drawing/2014/main" id="{D3E6CFEA-339A-6848-A0A9-23D8E03ACA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1" name="TextBox 6">
            <a:extLst>
              <a:ext uri="{FF2B5EF4-FFF2-40B4-BE49-F238E27FC236}">
                <a16:creationId xmlns:a16="http://schemas.microsoft.com/office/drawing/2014/main" id="{E1A895B5-DCA0-AB4D-928B-EA3B325CC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"/>
            <a:ext cx="44069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>
                <a:solidFill>
                  <a:schemeClr val="bg1"/>
                </a:solidFill>
              </a:rPr>
              <a:t>@wellcometrust</a:t>
            </a:r>
          </a:p>
        </p:txBody>
      </p:sp>
      <p:pic>
        <p:nvPicPr>
          <p:cNvPr id="63494" name="wellcome.mov" descr="/Users/rpage/Sites/phyloinformatics/course/phylogeny/movies/wellcome.mov">
            <a:hlinkClick r:id="" action="ppaction://media"/>
            <a:extLst>
              <a:ext uri="{FF2B5EF4-FFF2-40B4-BE49-F238E27FC236}">
                <a16:creationId xmlns:a16="http://schemas.microsoft.com/office/drawing/2014/main" id="{481084A8-309C-D242-86EA-7FA986D05601}"/>
              </a:ext>
            </a:extLst>
          </p:cNvPr>
          <p:cNvPicPr>
            <a:picLocks noChangeAspect="1" noChangeArrowheads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11225"/>
            <a:ext cx="9144000" cy="503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231" fill="hold"/>
                                        <p:tgtEl>
                                          <p:spTgt spid="6349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349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34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349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494"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>
            <a:extLst>
              <a:ext uri="{FF2B5EF4-FFF2-40B4-BE49-F238E27FC236}">
                <a16:creationId xmlns:a16="http://schemas.microsoft.com/office/drawing/2014/main" id="{B506754E-16D1-1741-BA88-726483AA9B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Touching the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2B8FB1-2D18-874B-99CD-D377BC4A70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>
            <a:extLst>
              <a:ext uri="{FF2B5EF4-FFF2-40B4-BE49-F238E27FC236}">
                <a16:creationId xmlns:a16="http://schemas.microsoft.com/office/drawing/2014/main" id="{C8590D64-28B6-E948-89CE-B87A54F994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94211" name="Subtitle 2">
            <a:extLst>
              <a:ext uri="{FF2B5EF4-FFF2-40B4-BE49-F238E27FC236}">
                <a16:creationId xmlns:a16="http://schemas.microsoft.com/office/drawing/2014/main" id="{F277CFDF-E458-4C49-A9E1-9ED61C2C8E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>
              <a:solidFill>
                <a:srgbClr val="898989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94212" name="Picture 4">
            <a:extLst>
              <a:ext uri="{FF2B5EF4-FFF2-40B4-BE49-F238E27FC236}">
                <a16:creationId xmlns:a16="http://schemas.microsoft.com/office/drawing/2014/main" id="{EE21FC86-1F89-F84D-8275-9195F2CDCF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3" name="TextBox 5">
            <a:extLst>
              <a:ext uri="{FF2B5EF4-FFF2-40B4-BE49-F238E27FC236}">
                <a16:creationId xmlns:a16="http://schemas.microsoft.com/office/drawing/2014/main" id="{1BD1CAD9-9EBD-6145-A2E0-756F330FE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"/>
            <a:ext cx="20447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>
                <a:solidFill>
                  <a:schemeClr val="bg1"/>
                </a:solidFill>
              </a:rPr>
              <a:t>@dr_pi</a:t>
            </a:r>
          </a:p>
        </p:txBody>
      </p:sp>
      <p:pic>
        <p:nvPicPr>
          <p:cNvPr id="66566" name="CollaborativeTreeComparison1.mp4" descr="/Users/rpage/Sites/phyloinformatics/course/phylogeny/movies/CollaborativeTreeComparison1.mp4">
            <a:hlinkClick r:id="" action="ppaction://media"/>
            <a:extLst>
              <a:ext uri="{FF2B5EF4-FFF2-40B4-BE49-F238E27FC236}">
                <a16:creationId xmlns:a16="http://schemas.microsoft.com/office/drawing/2014/main" id="{6E6306A9-86AB-9C46-A7CF-C7958A4AA5C3}"/>
              </a:ext>
            </a:extLst>
          </p:cNvPr>
          <p:cNvPicPr>
            <a:picLocks noChangeAspect="1" noChangeArrowheads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290639"/>
            <a:ext cx="692150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606" fill="hold"/>
                                        <p:tgtEl>
                                          <p:spTgt spid="6656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656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65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656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566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4">
            <a:extLst>
              <a:ext uri="{FF2B5EF4-FFF2-40B4-BE49-F238E27FC236}">
                <a16:creationId xmlns:a16="http://schemas.microsoft.com/office/drawing/2014/main" id="{F0515A73-CC79-024F-8DFF-58AAB5D93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CEEADE-025E-FE46-95EA-1671C9B381BF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2F7EF2A0-A3C0-5141-9D17-F9AC8C3CC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>
                <a:ea typeface="ＭＳ Ｐゴシック" panose="020B0600070205080204" pitchFamily="34" charset="-128"/>
              </a:rPr>
              <a:t>Rooting a tree</a:t>
            </a:r>
          </a:p>
        </p:txBody>
      </p:sp>
      <p:pic>
        <p:nvPicPr>
          <p:cNvPr id="24579" name="Picture 4" descr="threetrees">
            <a:extLst>
              <a:ext uri="{FF2B5EF4-FFF2-40B4-BE49-F238E27FC236}">
                <a16:creationId xmlns:a16="http://schemas.microsoft.com/office/drawing/2014/main" id="{A2C28CA8-2D20-0040-8461-66EB39AF9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581400"/>
            <a:ext cx="6962775" cy="278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5" descr="unrooted">
            <a:extLst>
              <a:ext uri="{FF2B5EF4-FFF2-40B4-BE49-F238E27FC236}">
                <a16:creationId xmlns:a16="http://schemas.microsoft.com/office/drawing/2014/main" id="{057F5DA7-091D-9D44-9B49-34543C161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066801"/>
            <a:ext cx="3429000" cy="234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Title 1">
            <a:extLst>
              <a:ext uri="{FF2B5EF4-FFF2-40B4-BE49-F238E27FC236}">
                <a16:creationId xmlns:a16="http://schemas.microsoft.com/office/drawing/2014/main" id="{03604497-B745-E74F-BBF6-19911F9201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Big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2DB9D3-E986-9141-A05E-3C711835E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1">
            <a:extLst>
              <a:ext uri="{FF2B5EF4-FFF2-40B4-BE49-F238E27FC236}">
                <a16:creationId xmlns:a16="http://schemas.microsoft.com/office/drawing/2014/main" id="{A07BCB5A-4052-D04F-A368-491201D7AA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add</a:t>
            </a:r>
          </a:p>
        </p:txBody>
      </p:sp>
      <p:sp>
        <p:nvSpPr>
          <p:cNvPr id="97282" name="Subtitle 2">
            <a:extLst>
              <a:ext uri="{FF2B5EF4-FFF2-40B4-BE49-F238E27FC236}">
                <a16:creationId xmlns:a16="http://schemas.microsoft.com/office/drawing/2014/main" id="{8219C87D-381E-6545-9A3D-FDA4712CD3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>
              <a:solidFill>
                <a:srgbClr val="898989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97283" name="Picture 3" descr="wall.jpeg">
            <a:extLst>
              <a:ext uri="{FF2B5EF4-FFF2-40B4-BE49-F238E27FC236}">
                <a16:creationId xmlns:a16="http://schemas.microsoft.com/office/drawing/2014/main" id="{69427720-035C-6A46-BDA2-DB12129CF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29" name="Picture 3">
            <a:extLst>
              <a:ext uri="{FF2B5EF4-FFF2-40B4-BE49-F238E27FC236}">
                <a16:creationId xmlns:a16="http://schemas.microsoft.com/office/drawing/2014/main" id="{52EC721E-C5E9-134D-B7F3-8D70A2394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81000"/>
            <a:ext cx="440055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3" name="Picture 4">
            <a:extLst>
              <a:ext uri="{FF2B5EF4-FFF2-40B4-BE49-F238E27FC236}">
                <a16:creationId xmlns:a16="http://schemas.microsoft.com/office/drawing/2014/main" id="{1A74A3D8-CCB9-694A-8956-FA92C3A88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117600"/>
            <a:ext cx="6705600" cy="462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Title 1">
            <a:extLst>
              <a:ext uri="{FF2B5EF4-FFF2-40B4-BE49-F238E27FC236}">
                <a16:creationId xmlns:a16="http://schemas.microsoft.com/office/drawing/2014/main" id="{EB471B10-B6BC-4649-B7AC-7AD6D01081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02402" name="Subtitle 2">
            <a:extLst>
              <a:ext uri="{FF2B5EF4-FFF2-40B4-BE49-F238E27FC236}">
                <a16:creationId xmlns:a16="http://schemas.microsoft.com/office/drawing/2014/main" id="{7242A303-B179-9043-90E1-2AD6553E11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>
              <a:solidFill>
                <a:srgbClr val="898989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02403" name="TextBox 4">
            <a:extLst>
              <a:ext uri="{FF2B5EF4-FFF2-40B4-BE49-F238E27FC236}">
                <a16:creationId xmlns:a16="http://schemas.microsoft.com/office/drawing/2014/main" id="{A06834BB-84E4-1945-B849-5E75767B5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4263" y="1"/>
            <a:ext cx="29654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/>
              <a:t>@rdmpage</a:t>
            </a:r>
          </a:p>
        </p:txBody>
      </p:sp>
      <p:pic>
        <p:nvPicPr>
          <p:cNvPr id="102404" name="Picture 5">
            <a:extLst>
              <a:ext uri="{FF2B5EF4-FFF2-40B4-BE49-F238E27FC236}">
                <a16:creationId xmlns:a16="http://schemas.microsoft.com/office/drawing/2014/main" id="{75155A3F-BBC9-4440-9663-139886D37B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"/>
            <a:ext cx="8302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8" name="zoomify.mov" descr="/Users/rpage/Sites/phyloinformatics/course/phylogeny/movies/zoomify.mov">
            <a:hlinkClick r:id="" action="ppaction://media"/>
            <a:extLst>
              <a:ext uri="{FF2B5EF4-FFF2-40B4-BE49-F238E27FC236}">
                <a16:creationId xmlns:a16="http://schemas.microsoft.com/office/drawing/2014/main" id="{1BFDAC26-0848-0F45-A050-9DC973476C58}"/>
              </a:ext>
            </a:extLst>
          </p:cNvPr>
          <p:cNvPicPr>
            <a:picLocks noChangeAspect="1" noChangeArrowheads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900" y="1079500"/>
            <a:ext cx="6426200" cy="469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300" fill="hold"/>
                                        <p:tgtEl>
                                          <p:spTgt spid="7475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475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47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475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758"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extBox 3">
            <a:extLst>
              <a:ext uri="{FF2B5EF4-FFF2-40B4-BE49-F238E27FC236}">
                <a16:creationId xmlns:a16="http://schemas.microsoft.com/office/drawing/2014/main" id="{66F5A414-A852-D347-A441-EB289AC51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4263" y="1"/>
            <a:ext cx="29654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>
                <a:solidFill>
                  <a:srgbClr val="000000"/>
                </a:solidFill>
              </a:rPr>
              <a:t>@rdmpage</a:t>
            </a:r>
          </a:p>
        </p:txBody>
      </p:sp>
      <p:pic>
        <p:nvPicPr>
          <p:cNvPr id="104450" name="Picture 4">
            <a:extLst>
              <a:ext uri="{FF2B5EF4-FFF2-40B4-BE49-F238E27FC236}">
                <a16:creationId xmlns:a16="http://schemas.microsoft.com/office/drawing/2014/main" id="{439DC5AE-0E9F-F345-A639-D5B9544F51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"/>
            <a:ext cx="8302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4" name="video-41393196.mov" descr="/Users/rpage/Sites/phyloinformatics/course/phylogeny/movies/video-41393196.mov">
            <a:hlinkClick r:id="" action="ppaction://media"/>
            <a:extLst>
              <a:ext uri="{FF2B5EF4-FFF2-40B4-BE49-F238E27FC236}">
                <a16:creationId xmlns:a16="http://schemas.microsoft.com/office/drawing/2014/main" id="{E6FD8BF0-2205-FE44-8782-351E20F3CBE7}"/>
              </a:ext>
            </a:extLst>
          </p:cNvPr>
          <p:cNvPicPr>
            <a:picLocks noChangeAspect="1" noChangeArrowheads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425" y="1068388"/>
            <a:ext cx="4675188" cy="578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6706" fill="hold"/>
                                        <p:tgtEl>
                                          <p:spTgt spid="7680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680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680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680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804"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itle 1">
            <a:extLst>
              <a:ext uri="{FF2B5EF4-FFF2-40B4-BE49-F238E27FC236}">
                <a16:creationId xmlns:a16="http://schemas.microsoft.com/office/drawing/2014/main" id="{34F986A2-2AA4-3C47-BD78-D3495B2570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Where are the trees?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6F9E7C-F2FD-1A4E-B867-107AD6CFE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Title 1">
            <a:extLst>
              <a:ext uri="{FF2B5EF4-FFF2-40B4-BE49-F238E27FC236}">
                <a16:creationId xmlns:a16="http://schemas.microsoft.com/office/drawing/2014/main" id="{6E036F01-16F7-E045-BEC5-7045740997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http://www.treebase.org/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C181F-0028-B34D-97D9-F90461C010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>
              <a:ea typeface="+mn-ea"/>
              <a:cs typeface="+mn-cs"/>
            </a:endParaRPr>
          </a:p>
        </p:txBody>
      </p:sp>
      <p:pic>
        <p:nvPicPr>
          <p:cNvPr id="106499" name="Picture 3">
            <a:extLst>
              <a:ext uri="{FF2B5EF4-FFF2-40B4-BE49-F238E27FC236}">
                <a16:creationId xmlns:a16="http://schemas.microsoft.com/office/drawing/2014/main" id="{6148D0BD-B361-A241-940A-7BA951604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950" y="3886200"/>
            <a:ext cx="66421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Number Placeholder 4">
            <a:extLst>
              <a:ext uri="{FF2B5EF4-FFF2-40B4-BE49-F238E27FC236}">
                <a16:creationId xmlns:a16="http://schemas.microsoft.com/office/drawing/2014/main" id="{D16D9928-DD19-B14C-A1F9-09C688BA7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97EBFB-FF79-1A40-ACBF-A113BD138A4E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107522" name="Object 2">
            <a:extLst>
              <a:ext uri="{FF2B5EF4-FFF2-40B4-BE49-F238E27FC236}">
                <a16:creationId xmlns:a16="http://schemas.microsoft.com/office/drawing/2014/main" id="{E4E17A13-7B34-2447-8BDF-10668BC469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19300" y="1581150"/>
          <a:ext cx="6605588" cy="501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604000" imgH="5016500" progId="Excel.Sheet.8">
                  <p:embed/>
                </p:oleObj>
              </mc:Choice>
              <mc:Fallback>
                <p:oleObj name="Worksheet" r:id="rId2" imgW="6604000" imgH="501650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1581150"/>
                        <a:ext cx="6605588" cy="501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3" name="Rectangle 3">
            <a:extLst>
              <a:ext uri="{FF2B5EF4-FFF2-40B4-BE49-F238E27FC236}">
                <a16:creationId xmlns:a16="http://schemas.microsoft.com/office/drawing/2014/main" id="{6E45A958-A1F9-FC47-BF51-7610EEC2C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600">
                <a:ea typeface="ＭＳ Ｐゴシック" panose="020B0600070205080204" pitchFamily="34" charset="-128"/>
              </a:rPr>
              <a:t>Rate of growth of phylogenetic knowledge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07524" name="Text Box 4">
            <a:extLst>
              <a:ext uri="{FF2B5EF4-FFF2-40B4-BE49-F238E27FC236}">
                <a16:creationId xmlns:a16="http://schemas.microsoft.com/office/drawing/2014/main" id="{043B47F4-0AAA-2348-B8E1-725931144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1" y="2209801"/>
            <a:ext cx="2759075" cy="1200329"/>
          </a:xfrm>
          <a:prstGeom prst="rect">
            <a:avLst/>
          </a:prstGeom>
          <a:solidFill>
            <a:srgbClr val="FFF5C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Number of papers with </a:t>
            </a:r>
            <a:r>
              <a:rPr lang="ja-JP" altLang="en-US" sz="1800">
                <a:latin typeface="Arial" panose="020B0604020202020204" pitchFamily="34" charset="0"/>
              </a:rPr>
              <a:t>“</a:t>
            </a:r>
            <a:r>
              <a:rPr lang="en-US" altLang="ja-JP" sz="1800">
                <a:latin typeface="Arial" panose="020B0604020202020204" pitchFamily="34" charset="0"/>
              </a:rPr>
              <a:t>molecular</a:t>
            </a:r>
            <a:r>
              <a:rPr lang="ja-JP" altLang="en-US" sz="1800">
                <a:latin typeface="Arial" panose="020B0604020202020204" pitchFamily="34" charset="0"/>
              </a:rPr>
              <a:t>”</a:t>
            </a:r>
            <a:r>
              <a:rPr lang="en-US" altLang="ja-JP" sz="1800">
                <a:latin typeface="Arial" panose="020B0604020202020204" pitchFamily="34" charset="0"/>
              </a:rPr>
              <a:t> and </a:t>
            </a:r>
            <a:r>
              <a:rPr lang="ja-JP" altLang="en-US" sz="1800">
                <a:latin typeface="Arial" panose="020B0604020202020204" pitchFamily="34" charset="0"/>
              </a:rPr>
              <a:t>“</a:t>
            </a:r>
            <a:r>
              <a:rPr lang="en-US" altLang="ja-JP" sz="1800">
                <a:latin typeface="Arial" panose="020B0604020202020204" pitchFamily="34" charset="0"/>
              </a:rPr>
              <a:t>phylogeny</a:t>
            </a:r>
            <a:r>
              <a:rPr lang="ja-JP" altLang="en-US" sz="1800">
                <a:latin typeface="Arial" panose="020B0604020202020204" pitchFamily="34" charset="0"/>
              </a:rPr>
              <a:t>”</a:t>
            </a:r>
            <a:r>
              <a:rPr lang="en-US" altLang="ja-JP" sz="1800">
                <a:latin typeface="Arial" panose="020B0604020202020204" pitchFamily="34" charset="0"/>
              </a:rPr>
              <a:t> in Web of Science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07525" name="Line 5">
            <a:extLst>
              <a:ext uri="{FF2B5EF4-FFF2-40B4-BE49-F238E27FC236}">
                <a16:creationId xmlns:a16="http://schemas.microsoft.com/office/drawing/2014/main" id="{B4A290A1-7831-D949-B571-03F98803C47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971800"/>
            <a:ext cx="1066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26" name="Text Box 6">
            <a:extLst>
              <a:ext uri="{FF2B5EF4-FFF2-40B4-BE49-F238E27FC236}">
                <a16:creationId xmlns:a16="http://schemas.microsoft.com/office/drawing/2014/main" id="{3FDEEAC7-CF46-584C-855C-D1D4049C3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5726" y="3946526"/>
            <a:ext cx="1463675" cy="925513"/>
          </a:xfrm>
          <a:prstGeom prst="rect">
            <a:avLst/>
          </a:prstGeom>
          <a:solidFill>
            <a:srgbClr val="FFF5C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Number of studies in TreeBASE</a:t>
            </a:r>
          </a:p>
        </p:txBody>
      </p:sp>
      <p:sp>
        <p:nvSpPr>
          <p:cNvPr id="107527" name="Line 7">
            <a:extLst>
              <a:ext uri="{FF2B5EF4-FFF2-40B4-BE49-F238E27FC236}">
                <a16:creationId xmlns:a16="http://schemas.microsoft.com/office/drawing/2014/main" id="{0D071D0A-DF5B-3248-B7FA-C5307ECE5B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77200" y="4267200"/>
            <a:ext cx="91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7528" name="Picture 9">
            <a:extLst>
              <a:ext uri="{FF2B5EF4-FFF2-40B4-BE49-F238E27FC236}">
                <a16:creationId xmlns:a16="http://schemas.microsoft.com/office/drawing/2014/main" id="{5EC8DB20-1064-344C-A204-9512F7A3C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1828801"/>
            <a:ext cx="1752600" cy="171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Title 1">
            <a:extLst>
              <a:ext uri="{FF2B5EF4-FFF2-40B4-BE49-F238E27FC236}">
                <a16:creationId xmlns:a16="http://schemas.microsoft.com/office/drawing/2014/main" id="{4CC2B24F-42C9-924B-B5E3-A0E703DE5C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Why </a:t>
            </a:r>
            <a:r>
              <a:rPr lang="en-US" altLang="en-US" dirty="0" err="1">
                <a:ea typeface="ＭＳ Ｐゴシック" panose="020B0600070205080204" pitchFamily="34" charset="-128"/>
              </a:rPr>
              <a:t>aren</a:t>
            </a:r>
            <a:r>
              <a:rPr lang="en-GB" altLang="en-US" dirty="0"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ea typeface="ＭＳ Ｐゴシック" panose="020B0600070205080204" pitchFamily="34" charset="-128"/>
              </a:rPr>
              <a:t>t we archiving these trees?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59171-00F4-824C-A3AE-6BF9D648C5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4">
            <a:extLst>
              <a:ext uri="{FF2B5EF4-FFF2-40B4-BE49-F238E27FC236}">
                <a16:creationId xmlns:a16="http://schemas.microsoft.com/office/drawing/2014/main" id="{22659C94-2BE9-2248-9976-F9B6CE2E8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067BC9-B19B-3B4B-83E7-5776EE81FB4E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756D05AB-0FBE-6D48-939F-AAF870DF77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>
                <a:ea typeface="ＭＳ Ｐゴシック" panose="020B0600070205080204" pitchFamily="34" charset="-128"/>
              </a:rPr>
              <a:t>Order doesn’t matter</a:t>
            </a:r>
            <a:br>
              <a:rPr lang="en-GB" altLang="en-US" sz="4000">
                <a:ea typeface="ＭＳ Ｐゴシック" panose="020B0600070205080204" pitchFamily="34" charset="-128"/>
              </a:rPr>
            </a:br>
            <a:r>
              <a:rPr lang="en-GB" altLang="en-US" sz="4000">
                <a:ea typeface="ＭＳ Ｐゴシック" panose="020B0600070205080204" pitchFamily="34" charset="-128"/>
              </a:rPr>
              <a:t>(trees are like mobiles)</a:t>
            </a:r>
          </a:p>
        </p:txBody>
      </p:sp>
      <p:sp>
        <p:nvSpPr>
          <p:cNvPr id="26627" name="Line 4">
            <a:extLst>
              <a:ext uri="{FF2B5EF4-FFF2-40B4-BE49-F238E27FC236}">
                <a16:creationId xmlns:a16="http://schemas.microsoft.com/office/drawing/2014/main" id="{3F051764-578E-A445-995D-ED06E81624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28950" y="3322638"/>
            <a:ext cx="990600" cy="1300162"/>
          </a:xfrm>
          <a:prstGeom prst="line">
            <a:avLst/>
          </a:prstGeom>
          <a:noFill/>
          <a:ln w="682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8" name="Line 5">
            <a:extLst>
              <a:ext uri="{FF2B5EF4-FFF2-40B4-BE49-F238E27FC236}">
                <a16:creationId xmlns:a16="http://schemas.microsoft.com/office/drawing/2014/main" id="{6420AF8C-AF72-304C-B8A5-03C6736C29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09925" y="3322639"/>
            <a:ext cx="450850" cy="458787"/>
          </a:xfrm>
          <a:prstGeom prst="line">
            <a:avLst/>
          </a:prstGeom>
          <a:noFill/>
          <a:ln w="682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9" name="Line 6">
            <a:extLst>
              <a:ext uri="{FF2B5EF4-FFF2-40B4-BE49-F238E27FC236}">
                <a16:creationId xmlns:a16="http://schemas.microsoft.com/office/drawing/2014/main" id="{BE86923C-8DDC-9042-A65D-608C44E767E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78101" y="3322639"/>
            <a:ext cx="811213" cy="841375"/>
          </a:xfrm>
          <a:prstGeom prst="line">
            <a:avLst/>
          </a:prstGeom>
          <a:noFill/>
          <a:ln w="682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0" name="Line 7">
            <a:extLst>
              <a:ext uri="{FF2B5EF4-FFF2-40B4-BE49-F238E27FC236}">
                <a16:creationId xmlns:a16="http://schemas.microsoft.com/office/drawing/2014/main" id="{A8133999-DD6B-7C44-AFCD-88ED8A2B43F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57376" y="3322638"/>
            <a:ext cx="1171575" cy="1300162"/>
          </a:xfrm>
          <a:prstGeom prst="line">
            <a:avLst/>
          </a:prstGeom>
          <a:noFill/>
          <a:ln w="682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1" name="Line 8">
            <a:extLst>
              <a:ext uri="{FF2B5EF4-FFF2-40B4-BE49-F238E27FC236}">
                <a16:creationId xmlns:a16="http://schemas.microsoft.com/office/drawing/2014/main" id="{60962EDC-F4A6-014C-9E78-74CE1C0F550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0763" y="3322638"/>
            <a:ext cx="989012" cy="1300162"/>
          </a:xfrm>
          <a:prstGeom prst="line">
            <a:avLst/>
          </a:prstGeom>
          <a:noFill/>
          <a:ln w="682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2" name="Line 9">
            <a:extLst>
              <a:ext uri="{FF2B5EF4-FFF2-40B4-BE49-F238E27FC236}">
                <a16:creationId xmlns:a16="http://schemas.microsoft.com/office/drawing/2014/main" id="{014A7E8B-9490-1E47-8731-FCF9907550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91125" y="3322639"/>
            <a:ext cx="450850" cy="458787"/>
          </a:xfrm>
          <a:prstGeom prst="line">
            <a:avLst/>
          </a:prstGeom>
          <a:noFill/>
          <a:ln w="682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3" name="Line 10">
            <a:extLst>
              <a:ext uri="{FF2B5EF4-FFF2-40B4-BE49-F238E27FC236}">
                <a16:creationId xmlns:a16="http://schemas.microsoft.com/office/drawing/2014/main" id="{71557C78-91AB-364B-A669-642A374B78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61001" y="3322639"/>
            <a:ext cx="809625" cy="841375"/>
          </a:xfrm>
          <a:prstGeom prst="line">
            <a:avLst/>
          </a:prstGeom>
          <a:noFill/>
          <a:ln w="682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4" name="Line 11">
            <a:extLst>
              <a:ext uri="{FF2B5EF4-FFF2-40B4-BE49-F238E27FC236}">
                <a16:creationId xmlns:a16="http://schemas.microsoft.com/office/drawing/2014/main" id="{7CB4BD57-6A3F-0B4E-9351-E8EA15C2BC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19776" y="3322638"/>
            <a:ext cx="1171575" cy="1300162"/>
          </a:xfrm>
          <a:prstGeom prst="line">
            <a:avLst/>
          </a:prstGeom>
          <a:noFill/>
          <a:ln w="682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5" name="Line 12">
            <a:extLst>
              <a:ext uri="{FF2B5EF4-FFF2-40B4-BE49-F238E27FC236}">
                <a16:creationId xmlns:a16="http://schemas.microsoft.com/office/drawing/2014/main" id="{36C0150F-0D7B-774C-8E98-36D8D96C6B0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8950" y="4622800"/>
            <a:ext cx="1588" cy="382588"/>
          </a:xfrm>
          <a:prstGeom prst="line">
            <a:avLst/>
          </a:prstGeom>
          <a:noFill/>
          <a:ln w="682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6" name="Line 13">
            <a:extLst>
              <a:ext uri="{FF2B5EF4-FFF2-40B4-BE49-F238E27FC236}">
                <a16:creationId xmlns:a16="http://schemas.microsoft.com/office/drawing/2014/main" id="{6F5ABDD9-F086-F24B-B5C2-5FA951D201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9775" y="4622800"/>
            <a:ext cx="1588" cy="306388"/>
          </a:xfrm>
          <a:prstGeom prst="line">
            <a:avLst/>
          </a:prstGeom>
          <a:noFill/>
          <a:ln w="682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7" name="Rectangle 14">
            <a:extLst>
              <a:ext uri="{FF2B5EF4-FFF2-40B4-BE49-F238E27FC236}">
                <a16:creationId xmlns:a16="http://schemas.microsoft.com/office/drawing/2014/main" id="{F68183E8-3FC6-D34B-9F25-4B5A17211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650" y="2743201"/>
            <a:ext cx="2741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>
                <a:latin typeface="Arial" panose="020B0604020202020204" pitchFamily="34" charset="0"/>
              </a:rPr>
              <a:t>A</a:t>
            </a:r>
            <a:endParaRPr lang="en-GB" altLang="en-US" sz="1800"/>
          </a:p>
        </p:txBody>
      </p:sp>
      <p:sp>
        <p:nvSpPr>
          <p:cNvPr id="26638" name="Rectangle 15">
            <a:extLst>
              <a:ext uri="{FF2B5EF4-FFF2-40B4-BE49-F238E27FC236}">
                <a16:creationId xmlns:a16="http://schemas.microsoft.com/office/drawing/2014/main" id="{5AEB9AA5-42B1-9349-8104-D63C9E44D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8088" y="2743201"/>
            <a:ext cx="2741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>
                <a:latin typeface="Arial" panose="020B0604020202020204" pitchFamily="34" charset="0"/>
              </a:rPr>
              <a:t>B</a:t>
            </a:r>
            <a:endParaRPr lang="en-GB" altLang="en-US" sz="1800"/>
          </a:p>
        </p:txBody>
      </p:sp>
      <p:sp>
        <p:nvSpPr>
          <p:cNvPr id="26639" name="Rectangle 16">
            <a:extLst>
              <a:ext uri="{FF2B5EF4-FFF2-40B4-BE49-F238E27FC236}">
                <a16:creationId xmlns:a16="http://schemas.microsoft.com/office/drawing/2014/main" id="{4B6A2C52-3284-7B4F-AD95-F7B981D3B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8800" y="2743201"/>
            <a:ext cx="29655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>
                <a:latin typeface="Arial" panose="020B0604020202020204" pitchFamily="34" charset="0"/>
              </a:rPr>
              <a:t>C</a:t>
            </a:r>
            <a:endParaRPr lang="en-GB" altLang="en-US" sz="1800"/>
          </a:p>
        </p:txBody>
      </p:sp>
      <p:sp>
        <p:nvSpPr>
          <p:cNvPr id="26640" name="Rectangle 17">
            <a:extLst>
              <a:ext uri="{FF2B5EF4-FFF2-40B4-BE49-F238E27FC236}">
                <a16:creationId xmlns:a16="http://schemas.microsoft.com/office/drawing/2014/main" id="{86EAF123-2831-EB46-9486-9CAC92725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0" y="2743201"/>
            <a:ext cx="29655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>
                <a:latin typeface="Arial" panose="020B0604020202020204" pitchFamily="34" charset="0"/>
              </a:rPr>
              <a:t>D</a:t>
            </a:r>
            <a:endParaRPr lang="en-GB" altLang="en-US" sz="1800"/>
          </a:p>
        </p:txBody>
      </p:sp>
      <p:sp>
        <p:nvSpPr>
          <p:cNvPr id="26641" name="Rectangle 18">
            <a:extLst>
              <a:ext uri="{FF2B5EF4-FFF2-40B4-BE49-F238E27FC236}">
                <a16:creationId xmlns:a16="http://schemas.microsoft.com/office/drawing/2014/main" id="{0480CDCD-2BB9-064C-B7DF-38C840436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750" y="2743201"/>
            <a:ext cx="2741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>
                <a:latin typeface="Arial" panose="020B0604020202020204" pitchFamily="34" charset="0"/>
              </a:rPr>
              <a:t>A</a:t>
            </a:r>
            <a:endParaRPr lang="en-GB" altLang="en-US" sz="1800"/>
          </a:p>
        </p:txBody>
      </p:sp>
      <p:sp>
        <p:nvSpPr>
          <p:cNvPr id="26642" name="Rectangle 19">
            <a:extLst>
              <a:ext uri="{FF2B5EF4-FFF2-40B4-BE49-F238E27FC236}">
                <a16:creationId xmlns:a16="http://schemas.microsoft.com/office/drawing/2014/main" id="{C064C9F0-4D2C-614A-AC93-1CBE89480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0613" y="2743201"/>
            <a:ext cx="2741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>
                <a:latin typeface="Arial" panose="020B0604020202020204" pitchFamily="34" charset="0"/>
              </a:rPr>
              <a:t>B</a:t>
            </a:r>
            <a:endParaRPr lang="en-GB" altLang="en-US" sz="1800"/>
          </a:p>
        </p:txBody>
      </p:sp>
      <p:sp>
        <p:nvSpPr>
          <p:cNvPr id="26643" name="Rectangle 20">
            <a:extLst>
              <a:ext uri="{FF2B5EF4-FFF2-40B4-BE49-F238E27FC236}">
                <a16:creationId xmlns:a16="http://schemas.microsoft.com/office/drawing/2014/main" id="{7FA77436-6FE9-AF42-BF94-F082DABF5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0850" y="2743201"/>
            <a:ext cx="29655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>
                <a:latin typeface="Arial" panose="020B0604020202020204" pitchFamily="34" charset="0"/>
              </a:rPr>
              <a:t>C</a:t>
            </a:r>
            <a:endParaRPr lang="en-GB" altLang="en-US" sz="1800"/>
          </a:p>
        </p:txBody>
      </p:sp>
      <p:sp>
        <p:nvSpPr>
          <p:cNvPr id="26644" name="Rectangle 21">
            <a:extLst>
              <a:ext uri="{FF2B5EF4-FFF2-40B4-BE49-F238E27FC236}">
                <a16:creationId xmlns:a16="http://schemas.microsoft.com/office/drawing/2014/main" id="{DB848C59-13B8-6142-8FE6-0D9D8FFF0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638" y="2743201"/>
            <a:ext cx="29655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>
                <a:latin typeface="Arial" panose="020B0604020202020204" pitchFamily="34" charset="0"/>
              </a:rPr>
              <a:t>D</a:t>
            </a:r>
            <a:endParaRPr lang="en-GB" altLang="en-US" sz="1800"/>
          </a:p>
        </p:txBody>
      </p:sp>
      <p:sp>
        <p:nvSpPr>
          <p:cNvPr id="26645" name="Rectangle 22">
            <a:extLst>
              <a:ext uri="{FF2B5EF4-FFF2-40B4-BE49-F238E27FC236}">
                <a16:creationId xmlns:a16="http://schemas.microsoft.com/office/drawing/2014/main" id="{01FBC79D-C8FB-2643-8B9D-C1BC2D290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50" y="3748089"/>
            <a:ext cx="355600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4800">
                <a:latin typeface="Arial" panose="020B0604020202020204" pitchFamily="34" charset="0"/>
              </a:rPr>
              <a:t>=</a:t>
            </a:r>
            <a:endParaRPr lang="en-GB" altLang="en-US" sz="1800"/>
          </a:p>
        </p:txBody>
      </p:sp>
      <p:sp>
        <p:nvSpPr>
          <p:cNvPr id="26646" name="Line 23">
            <a:extLst>
              <a:ext uri="{FF2B5EF4-FFF2-40B4-BE49-F238E27FC236}">
                <a16:creationId xmlns:a16="http://schemas.microsoft.com/office/drawing/2014/main" id="{94EEFA77-DBD7-9E42-B1BB-033E2E513CD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2439" y="3322638"/>
            <a:ext cx="992187" cy="1300162"/>
          </a:xfrm>
          <a:prstGeom prst="line">
            <a:avLst/>
          </a:prstGeom>
          <a:noFill/>
          <a:ln w="682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7" name="Line 24">
            <a:extLst>
              <a:ext uri="{FF2B5EF4-FFF2-40B4-BE49-F238E27FC236}">
                <a16:creationId xmlns:a16="http://schemas.microsoft.com/office/drawing/2014/main" id="{870879BA-64DA-5248-ADC2-D6ECA7B0A9FC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3276600"/>
            <a:ext cx="304800" cy="381000"/>
          </a:xfrm>
          <a:prstGeom prst="line">
            <a:avLst/>
          </a:prstGeom>
          <a:noFill/>
          <a:ln w="682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8" name="Line 25">
            <a:extLst>
              <a:ext uri="{FF2B5EF4-FFF2-40B4-BE49-F238E27FC236}">
                <a16:creationId xmlns:a16="http://schemas.microsoft.com/office/drawing/2014/main" id="{347918E0-20B6-4547-ABEC-ABA018CD9E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04263" y="3322639"/>
            <a:ext cx="811212" cy="841375"/>
          </a:xfrm>
          <a:prstGeom prst="line">
            <a:avLst/>
          </a:prstGeom>
          <a:noFill/>
          <a:ln w="682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9" name="Line 26">
            <a:extLst>
              <a:ext uri="{FF2B5EF4-FFF2-40B4-BE49-F238E27FC236}">
                <a16:creationId xmlns:a16="http://schemas.microsoft.com/office/drawing/2014/main" id="{439697CF-83DF-A342-94D1-B49ECAF1C8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64625" y="3322638"/>
            <a:ext cx="1169988" cy="1300162"/>
          </a:xfrm>
          <a:prstGeom prst="line">
            <a:avLst/>
          </a:prstGeom>
          <a:noFill/>
          <a:ln w="682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0" name="Line 27">
            <a:extLst>
              <a:ext uri="{FF2B5EF4-FFF2-40B4-BE49-F238E27FC236}">
                <a16:creationId xmlns:a16="http://schemas.microsoft.com/office/drawing/2014/main" id="{95B2461C-F500-2046-9030-D4774C5D43AB}"/>
              </a:ext>
            </a:extLst>
          </p:cNvPr>
          <p:cNvSpPr>
            <a:spLocks noChangeShapeType="1"/>
          </p:cNvSpPr>
          <p:nvPr/>
        </p:nvSpPr>
        <p:spPr bwMode="auto">
          <a:xfrm>
            <a:off x="9064625" y="4622800"/>
            <a:ext cx="1588" cy="306388"/>
          </a:xfrm>
          <a:prstGeom prst="line">
            <a:avLst/>
          </a:prstGeom>
          <a:noFill/>
          <a:ln w="682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1" name="Rectangle 28">
            <a:extLst>
              <a:ext uri="{FF2B5EF4-FFF2-40B4-BE49-F238E27FC236}">
                <a16:creationId xmlns:a16="http://schemas.microsoft.com/office/drawing/2014/main" id="{75BFA575-BC90-1B4A-AD7C-B29CFF3B0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4600" y="2743201"/>
            <a:ext cx="2741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>
                <a:latin typeface="Arial" panose="020B0604020202020204" pitchFamily="34" charset="0"/>
              </a:rPr>
              <a:t>A</a:t>
            </a:r>
            <a:endParaRPr lang="en-GB" altLang="en-US" sz="1800"/>
          </a:p>
        </p:txBody>
      </p:sp>
      <p:sp>
        <p:nvSpPr>
          <p:cNvPr id="26652" name="Rectangle 29">
            <a:extLst>
              <a:ext uri="{FF2B5EF4-FFF2-40B4-BE49-F238E27FC236}">
                <a16:creationId xmlns:a16="http://schemas.microsoft.com/office/drawing/2014/main" id="{96ADE2E7-9681-3746-B740-3A4B2C979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0838" y="2743201"/>
            <a:ext cx="2741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>
                <a:latin typeface="Arial" panose="020B0604020202020204" pitchFamily="34" charset="0"/>
              </a:rPr>
              <a:t>B</a:t>
            </a:r>
            <a:endParaRPr lang="en-GB" altLang="en-US" sz="1800"/>
          </a:p>
        </p:txBody>
      </p:sp>
      <p:sp>
        <p:nvSpPr>
          <p:cNvPr id="26653" name="Rectangle 30">
            <a:extLst>
              <a:ext uri="{FF2B5EF4-FFF2-40B4-BE49-F238E27FC236}">
                <a16:creationId xmlns:a16="http://schemas.microsoft.com/office/drawing/2014/main" id="{001B8AF1-12C5-7B4A-987B-0EC17A9B3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4113" y="2743201"/>
            <a:ext cx="29655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>
                <a:latin typeface="Arial" panose="020B0604020202020204" pitchFamily="34" charset="0"/>
              </a:rPr>
              <a:t>C</a:t>
            </a:r>
            <a:endParaRPr lang="en-GB" altLang="en-US" sz="1800"/>
          </a:p>
        </p:txBody>
      </p:sp>
      <p:sp>
        <p:nvSpPr>
          <p:cNvPr id="26654" name="Rectangle 31">
            <a:extLst>
              <a:ext uri="{FF2B5EF4-FFF2-40B4-BE49-F238E27FC236}">
                <a16:creationId xmlns:a16="http://schemas.microsoft.com/office/drawing/2014/main" id="{15A62FB3-275F-1D46-995F-326AC75E4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4350" y="2743201"/>
            <a:ext cx="29655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>
                <a:latin typeface="Arial" panose="020B0604020202020204" pitchFamily="34" charset="0"/>
              </a:rPr>
              <a:t>D</a:t>
            </a:r>
            <a:endParaRPr lang="en-GB" altLang="en-US" sz="1800"/>
          </a:p>
        </p:txBody>
      </p:sp>
      <p:sp>
        <p:nvSpPr>
          <p:cNvPr id="26655" name="Rectangle 32">
            <a:extLst>
              <a:ext uri="{FF2B5EF4-FFF2-40B4-BE49-F238E27FC236}">
                <a16:creationId xmlns:a16="http://schemas.microsoft.com/office/drawing/2014/main" id="{379DBFD7-4CD5-CD4C-AE84-925A33048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6013" y="3748089"/>
            <a:ext cx="355600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4800">
                <a:latin typeface="Arial" panose="020B0604020202020204" pitchFamily="34" charset="0"/>
              </a:rPr>
              <a:t>=</a:t>
            </a:r>
            <a:endParaRPr lang="en-GB" altLang="en-US" sz="1800"/>
          </a:p>
        </p:txBody>
      </p:sp>
      <p:grpSp>
        <p:nvGrpSpPr>
          <p:cNvPr id="26656" name="Group 53">
            <a:extLst>
              <a:ext uri="{FF2B5EF4-FFF2-40B4-BE49-F238E27FC236}">
                <a16:creationId xmlns:a16="http://schemas.microsoft.com/office/drawing/2014/main" id="{A7338ED5-67AA-1649-9FD1-5FA39A3CE570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4648200"/>
            <a:ext cx="838200" cy="533400"/>
            <a:chOff x="1200" y="3360"/>
            <a:chExt cx="1038" cy="813"/>
          </a:xfrm>
        </p:grpSpPr>
        <p:sp>
          <p:nvSpPr>
            <p:cNvPr id="26660" name="AutoShape 51">
              <a:extLst>
                <a:ext uri="{FF2B5EF4-FFF2-40B4-BE49-F238E27FC236}">
                  <a16:creationId xmlns:a16="http://schemas.microsoft.com/office/drawing/2014/main" id="{1DA1F822-C622-1647-B0B7-3F78D4960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408"/>
              <a:ext cx="462" cy="765"/>
            </a:xfrm>
            <a:prstGeom prst="curvedRightArrow">
              <a:avLst>
                <a:gd name="adj1" fmla="val 33117"/>
                <a:gd name="adj2" fmla="val 66234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6661" name="AutoShape 52">
              <a:extLst>
                <a:ext uri="{FF2B5EF4-FFF2-40B4-BE49-F238E27FC236}">
                  <a16:creationId xmlns:a16="http://schemas.microsoft.com/office/drawing/2014/main" id="{C79FB9E1-5EF2-CE49-B4BB-4FBF3071675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 flipV="1">
              <a:off x="1776" y="3360"/>
              <a:ext cx="462" cy="765"/>
            </a:xfrm>
            <a:prstGeom prst="curvedRightArrow">
              <a:avLst>
                <a:gd name="adj1" fmla="val 33117"/>
                <a:gd name="adj2" fmla="val 66234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6657" name="Group 54">
            <a:extLst>
              <a:ext uri="{FF2B5EF4-FFF2-40B4-BE49-F238E27FC236}">
                <a16:creationId xmlns:a16="http://schemas.microsoft.com/office/drawing/2014/main" id="{D13AE76A-F80F-8B4F-A6D5-A9DD20531C4C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4191000"/>
            <a:ext cx="838200" cy="533400"/>
            <a:chOff x="1200" y="3360"/>
            <a:chExt cx="1038" cy="813"/>
          </a:xfrm>
        </p:grpSpPr>
        <p:sp>
          <p:nvSpPr>
            <p:cNvPr id="26658" name="AutoShape 55">
              <a:extLst>
                <a:ext uri="{FF2B5EF4-FFF2-40B4-BE49-F238E27FC236}">
                  <a16:creationId xmlns:a16="http://schemas.microsoft.com/office/drawing/2014/main" id="{81A31933-DE8F-E347-A838-535595C9B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408"/>
              <a:ext cx="462" cy="765"/>
            </a:xfrm>
            <a:prstGeom prst="curvedRightArrow">
              <a:avLst>
                <a:gd name="adj1" fmla="val 33117"/>
                <a:gd name="adj2" fmla="val 66234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6659" name="AutoShape 56">
              <a:extLst>
                <a:ext uri="{FF2B5EF4-FFF2-40B4-BE49-F238E27FC236}">
                  <a16:creationId xmlns:a16="http://schemas.microsoft.com/office/drawing/2014/main" id="{4040045E-E85A-0E4C-AE2F-FB5A68C5481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 flipV="1">
              <a:off x="1776" y="3360"/>
              <a:ext cx="462" cy="765"/>
            </a:xfrm>
            <a:prstGeom prst="curvedRightArrow">
              <a:avLst>
                <a:gd name="adj1" fmla="val 33117"/>
                <a:gd name="adj2" fmla="val 66234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Title 1">
            <a:extLst>
              <a:ext uri="{FF2B5EF4-FFF2-40B4-BE49-F238E27FC236}">
                <a16:creationId xmlns:a16="http://schemas.microsoft.com/office/drawing/2014/main" id="{5840D0A9-7932-7845-A45E-327615A816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How can we find the trees that we have?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FC6275-6C87-2846-A283-AA968D6CF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Title 3">
            <a:extLst>
              <a:ext uri="{FF2B5EF4-FFF2-40B4-BE49-F238E27FC236}">
                <a16:creationId xmlns:a16="http://schemas.microsoft.com/office/drawing/2014/main" id="{628A90B7-C0D8-2E42-8A54-0B478DD7B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TreeBASE interface</a:t>
            </a:r>
          </a:p>
        </p:txBody>
      </p:sp>
      <p:pic>
        <p:nvPicPr>
          <p:cNvPr id="110594" name="Picture 4">
            <a:extLst>
              <a:ext uri="{FF2B5EF4-FFF2-40B4-BE49-F238E27FC236}">
                <a16:creationId xmlns:a16="http://schemas.microsoft.com/office/drawing/2014/main" id="{1D8C75E0-B149-FC42-8B1D-1ADB8D2C5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0" y="1681163"/>
            <a:ext cx="6731000" cy="471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Title 3">
            <a:extLst>
              <a:ext uri="{FF2B5EF4-FFF2-40B4-BE49-F238E27FC236}">
                <a16:creationId xmlns:a16="http://schemas.microsoft.com/office/drawing/2014/main" id="{CF23C1F9-47C2-3F44-94F6-F91ABD6A1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TreeBASE interface</a:t>
            </a:r>
          </a:p>
        </p:txBody>
      </p:sp>
      <p:pic>
        <p:nvPicPr>
          <p:cNvPr id="111618" name="Picture 5">
            <a:extLst>
              <a:ext uri="{FF2B5EF4-FFF2-40B4-BE49-F238E27FC236}">
                <a16:creationId xmlns:a16="http://schemas.microsoft.com/office/drawing/2014/main" id="{FEF983DF-1841-F849-9A21-6BF86A38C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300" y="1739900"/>
            <a:ext cx="6883400" cy="471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Title 1">
            <a:extLst>
              <a:ext uri="{FF2B5EF4-FFF2-40B4-BE49-F238E27FC236}">
                <a16:creationId xmlns:a16="http://schemas.microsoft.com/office/drawing/2014/main" id="{2816DF98-6D01-404F-A045-1A0D08ECE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Browser</a:t>
            </a:r>
          </a:p>
        </p:txBody>
      </p:sp>
      <p:pic>
        <p:nvPicPr>
          <p:cNvPr id="112642" name="Picture 3">
            <a:extLst>
              <a:ext uri="{FF2B5EF4-FFF2-40B4-BE49-F238E27FC236}">
                <a16:creationId xmlns:a16="http://schemas.microsoft.com/office/drawing/2014/main" id="{0CD6836A-5B6B-644A-BEB3-4636A70D0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616076"/>
            <a:ext cx="8499475" cy="524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itle 1">
            <a:extLst>
              <a:ext uri="{FF2B5EF4-FFF2-40B4-BE49-F238E27FC236}">
                <a16:creationId xmlns:a16="http://schemas.microsoft.com/office/drawing/2014/main" id="{95397958-FF16-A54E-9E95-888D9B6FD5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A90E0E-C4AC-3F4A-9D15-1FD2C5ADA0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4">
            <a:extLst>
              <a:ext uri="{FF2B5EF4-FFF2-40B4-BE49-F238E27FC236}">
                <a16:creationId xmlns:a16="http://schemas.microsoft.com/office/drawing/2014/main" id="{B62EE0B7-51FC-E840-872B-D98B027EB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C436C7-CE68-934A-A764-C41BC5BFC343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4" name="Rectangle 35">
            <a:extLst>
              <a:ext uri="{FF2B5EF4-FFF2-40B4-BE49-F238E27FC236}">
                <a16:creationId xmlns:a16="http://schemas.microsoft.com/office/drawing/2014/main" id="{BD413146-34AB-7A40-B0EF-750529B8E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486400"/>
            <a:ext cx="2514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EFC3818A-38BF-E548-BC88-10082DABF5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Tree description</a:t>
            </a:r>
          </a:p>
        </p:txBody>
      </p:sp>
      <p:sp>
        <p:nvSpPr>
          <p:cNvPr id="49155" name="Text Box 3">
            <a:extLst>
              <a:ext uri="{FF2B5EF4-FFF2-40B4-BE49-F238E27FC236}">
                <a16:creationId xmlns:a16="http://schemas.microsoft.com/office/drawing/2014/main" id="{47114818-D4C5-B642-BBC5-36374641B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971801"/>
            <a:ext cx="3032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/>
              <a:t>,</a:t>
            </a:r>
          </a:p>
        </p:txBody>
      </p:sp>
      <p:sp>
        <p:nvSpPr>
          <p:cNvPr id="49156" name="Text Box 4">
            <a:extLst>
              <a:ext uri="{FF2B5EF4-FFF2-40B4-BE49-F238E27FC236}">
                <a16:creationId xmlns:a16="http://schemas.microsoft.com/office/drawing/2014/main" id="{86F4BB3D-EC8C-CD40-96CC-2AD67C870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432175"/>
            <a:ext cx="336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/>
              <a:t>)</a:t>
            </a:r>
          </a:p>
        </p:txBody>
      </p:sp>
      <p:sp>
        <p:nvSpPr>
          <p:cNvPr id="49157" name="Text Box 5">
            <a:extLst>
              <a:ext uri="{FF2B5EF4-FFF2-40B4-BE49-F238E27FC236}">
                <a16:creationId xmlns:a16="http://schemas.microsoft.com/office/drawing/2014/main" id="{F667F1E1-0DBB-A946-BE8C-469A6BEAE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432175"/>
            <a:ext cx="336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/>
              <a:t>(</a:t>
            </a:r>
          </a:p>
        </p:txBody>
      </p:sp>
      <p:sp>
        <p:nvSpPr>
          <p:cNvPr id="49158" name="Text Box 6">
            <a:extLst>
              <a:ext uri="{FF2B5EF4-FFF2-40B4-BE49-F238E27FC236}">
                <a16:creationId xmlns:a16="http://schemas.microsoft.com/office/drawing/2014/main" id="{8BC30568-1F32-E540-B4D5-3610FB0FB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5576"/>
            <a:ext cx="3032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/>
              <a:t>,</a:t>
            </a:r>
          </a:p>
        </p:txBody>
      </p:sp>
      <p:sp>
        <p:nvSpPr>
          <p:cNvPr id="49159" name="Text Box 7">
            <a:extLst>
              <a:ext uri="{FF2B5EF4-FFF2-40B4-BE49-F238E27FC236}">
                <a16:creationId xmlns:a16="http://schemas.microsoft.com/office/drawing/2014/main" id="{503185EC-AFB4-124D-A3A4-7EFA5DC85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422775"/>
            <a:ext cx="336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/>
              <a:t>)</a:t>
            </a:r>
          </a:p>
        </p:txBody>
      </p:sp>
      <p:sp>
        <p:nvSpPr>
          <p:cNvPr id="49160" name="Text Box 8">
            <a:extLst>
              <a:ext uri="{FF2B5EF4-FFF2-40B4-BE49-F238E27FC236}">
                <a16:creationId xmlns:a16="http://schemas.microsoft.com/office/drawing/2014/main" id="{469D88EE-B9ED-6A43-9D19-690228E25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22775"/>
            <a:ext cx="336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/>
              <a:t>(</a:t>
            </a:r>
          </a:p>
        </p:txBody>
      </p:sp>
      <p:sp>
        <p:nvSpPr>
          <p:cNvPr id="49161" name="Line 9">
            <a:extLst>
              <a:ext uri="{FF2B5EF4-FFF2-40B4-BE49-F238E27FC236}">
                <a16:creationId xmlns:a16="http://schemas.microsoft.com/office/drawing/2014/main" id="{1247E515-00C0-9947-91C1-AD90E2AFAB5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048000"/>
            <a:ext cx="6858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2" name="Line 10">
            <a:extLst>
              <a:ext uri="{FF2B5EF4-FFF2-40B4-BE49-F238E27FC236}">
                <a16:creationId xmlns:a16="http://schemas.microsoft.com/office/drawing/2014/main" id="{C98B5571-441A-A040-9C62-28FB8754F5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743200"/>
            <a:ext cx="6096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3" name="Line 11">
            <a:extLst>
              <a:ext uri="{FF2B5EF4-FFF2-40B4-BE49-F238E27FC236}">
                <a16:creationId xmlns:a16="http://schemas.microsoft.com/office/drawing/2014/main" id="{C9C5C9DF-C4A2-1945-B5DE-C7BB282217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4114800"/>
            <a:ext cx="6858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4" name="Line 12">
            <a:extLst>
              <a:ext uri="{FF2B5EF4-FFF2-40B4-BE49-F238E27FC236}">
                <a16:creationId xmlns:a16="http://schemas.microsoft.com/office/drawing/2014/main" id="{BD9E4024-AB19-FE46-9D6A-BEB66E7D25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2743200"/>
            <a:ext cx="6096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Text Box 13">
            <a:extLst>
              <a:ext uri="{FF2B5EF4-FFF2-40B4-BE49-F238E27FC236}">
                <a16:creationId xmlns:a16="http://schemas.microsoft.com/office/drawing/2014/main" id="{72827BE2-ABD5-B746-9605-72CBECE0D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413375"/>
            <a:ext cx="336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/>
              <a:t>(</a:t>
            </a:r>
          </a:p>
        </p:txBody>
      </p:sp>
      <p:sp>
        <p:nvSpPr>
          <p:cNvPr id="49166" name="Text Box 14">
            <a:extLst>
              <a:ext uri="{FF2B5EF4-FFF2-40B4-BE49-F238E27FC236}">
                <a16:creationId xmlns:a16="http://schemas.microsoft.com/office/drawing/2014/main" id="{90368B46-107A-6345-AD5C-B03D02296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5413376"/>
            <a:ext cx="4651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/>
              <a:t>A</a:t>
            </a:r>
          </a:p>
        </p:txBody>
      </p:sp>
      <p:sp>
        <p:nvSpPr>
          <p:cNvPr id="49167" name="Text Box 15">
            <a:extLst>
              <a:ext uri="{FF2B5EF4-FFF2-40B4-BE49-F238E27FC236}">
                <a16:creationId xmlns:a16="http://schemas.microsoft.com/office/drawing/2014/main" id="{0206E7D7-65A0-D64F-B97E-F261BF309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413375"/>
            <a:ext cx="336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/>
              <a:t>(</a:t>
            </a:r>
          </a:p>
        </p:txBody>
      </p:sp>
      <p:sp>
        <p:nvSpPr>
          <p:cNvPr id="49168" name="Text Box 16">
            <a:extLst>
              <a:ext uri="{FF2B5EF4-FFF2-40B4-BE49-F238E27FC236}">
                <a16:creationId xmlns:a16="http://schemas.microsoft.com/office/drawing/2014/main" id="{E99A5710-377C-224D-B5E3-C3077BA1B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5410201"/>
            <a:ext cx="3032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/>
              <a:t>,</a:t>
            </a:r>
          </a:p>
        </p:txBody>
      </p:sp>
      <p:sp>
        <p:nvSpPr>
          <p:cNvPr id="49169" name="Text Box 17">
            <a:extLst>
              <a:ext uri="{FF2B5EF4-FFF2-40B4-BE49-F238E27FC236}">
                <a16:creationId xmlns:a16="http://schemas.microsoft.com/office/drawing/2014/main" id="{C5E790E8-C267-0E45-955E-A127AF3D8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413376"/>
            <a:ext cx="4427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/>
              <a:t>B</a:t>
            </a:r>
          </a:p>
        </p:txBody>
      </p:sp>
      <p:sp>
        <p:nvSpPr>
          <p:cNvPr id="49170" name="Text Box 18">
            <a:extLst>
              <a:ext uri="{FF2B5EF4-FFF2-40B4-BE49-F238E27FC236}">
                <a16:creationId xmlns:a16="http://schemas.microsoft.com/office/drawing/2014/main" id="{426E065E-DCD3-4E44-BA2A-C456319CD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410200"/>
            <a:ext cx="336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/>
              <a:t>)</a:t>
            </a:r>
          </a:p>
        </p:txBody>
      </p:sp>
      <p:sp>
        <p:nvSpPr>
          <p:cNvPr id="49171" name="Text Box 19">
            <a:extLst>
              <a:ext uri="{FF2B5EF4-FFF2-40B4-BE49-F238E27FC236}">
                <a16:creationId xmlns:a16="http://schemas.microsoft.com/office/drawing/2014/main" id="{858A4A0A-0A42-4546-8EE1-C8EABF196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410200"/>
            <a:ext cx="336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/>
              <a:t>)</a:t>
            </a:r>
          </a:p>
        </p:txBody>
      </p:sp>
      <p:sp>
        <p:nvSpPr>
          <p:cNvPr id="49172" name="Text Box 20">
            <a:extLst>
              <a:ext uri="{FF2B5EF4-FFF2-40B4-BE49-F238E27FC236}">
                <a16:creationId xmlns:a16="http://schemas.microsoft.com/office/drawing/2014/main" id="{291FB207-9C34-FC49-AB48-276B9B1F5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410201"/>
            <a:ext cx="3032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/>
              <a:t>,</a:t>
            </a:r>
          </a:p>
        </p:txBody>
      </p:sp>
      <p:sp>
        <p:nvSpPr>
          <p:cNvPr id="49173" name="Text Box 21">
            <a:extLst>
              <a:ext uri="{FF2B5EF4-FFF2-40B4-BE49-F238E27FC236}">
                <a16:creationId xmlns:a16="http://schemas.microsoft.com/office/drawing/2014/main" id="{F37EB2A7-F837-714C-B249-EFF58A126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5410201"/>
            <a:ext cx="4283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/>
              <a:t>C</a:t>
            </a:r>
          </a:p>
        </p:txBody>
      </p:sp>
      <p:grpSp>
        <p:nvGrpSpPr>
          <p:cNvPr id="28695" name="Group 22">
            <a:extLst>
              <a:ext uri="{FF2B5EF4-FFF2-40B4-BE49-F238E27FC236}">
                <a16:creationId xmlns:a16="http://schemas.microsoft.com/office/drawing/2014/main" id="{AE92393E-BD06-F94E-B47E-374E7CC224A4}"/>
              </a:ext>
            </a:extLst>
          </p:cNvPr>
          <p:cNvGrpSpPr>
            <a:grpSpLocks/>
          </p:cNvGrpSpPr>
          <p:nvPr/>
        </p:nvGrpSpPr>
        <p:grpSpPr bwMode="auto">
          <a:xfrm>
            <a:off x="3810001" y="1981201"/>
            <a:ext cx="4391025" cy="2968625"/>
            <a:chOff x="3888" y="2208"/>
            <a:chExt cx="2766" cy="1870"/>
          </a:xfrm>
        </p:grpSpPr>
        <p:sp>
          <p:nvSpPr>
            <p:cNvPr id="28700" name="Line 23">
              <a:extLst>
                <a:ext uri="{FF2B5EF4-FFF2-40B4-BE49-F238E27FC236}">
                  <a16:creationId xmlns:a16="http://schemas.microsoft.com/office/drawing/2014/main" id="{AF3A95AE-CA0E-C84E-873A-B51BC1F39A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0" y="2734"/>
              <a:ext cx="1248" cy="12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1" name="Line 24">
              <a:extLst>
                <a:ext uri="{FF2B5EF4-FFF2-40B4-BE49-F238E27FC236}">
                  <a16:creationId xmlns:a16="http://schemas.microsoft.com/office/drawing/2014/main" id="{B84879BE-EE07-9143-A8AC-5082B1DF69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408"/>
              <a:ext cx="528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2" name="Line 25">
              <a:extLst>
                <a:ext uri="{FF2B5EF4-FFF2-40B4-BE49-F238E27FC236}">
                  <a16:creationId xmlns:a16="http://schemas.microsoft.com/office/drawing/2014/main" id="{4E1DF380-AC21-764A-8B16-5AB6547EC0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734"/>
              <a:ext cx="576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3" name="Line 26">
              <a:extLst>
                <a:ext uri="{FF2B5EF4-FFF2-40B4-BE49-F238E27FC236}">
                  <a16:creationId xmlns:a16="http://schemas.microsoft.com/office/drawing/2014/main" id="{134806FE-F130-4142-982A-34F2480A8F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2782"/>
              <a:ext cx="528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4" name="Oval 27">
              <a:extLst>
                <a:ext uri="{FF2B5EF4-FFF2-40B4-BE49-F238E27FC236}">
                  <a16:creationId xmlns:a16="http://schemas.microsoft.com/office/drawing/2014/main" id="{37E321CE-87CC-0A40-9D79-DE041E846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638"/>
              <a:ext cx="192" cy="19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8705" name="Oval 28">
              <a:extLst>
                <a:ext uri="{FF2B5EF4-FFF2-40B4-BE49-F238E27FC236}">
                  <a16:creationId xmlns:a16="http://schemas.microsoft.com/office/drawing/2014/main" id="{FA090C21-AED9-2D46-A348-A05196243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2638"/>
              <a:ext cx="192" cy="19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8706" name="Oval 29">
              <a:extLst>
                <a:ext uri="{FF2B5EF4-FFF2-40B4-BE49-F238E27FC236}">
                  <a16:creationId xmlns:a16="http://schemas.microsoft.com/office/drawing/2014/main" id="{E3710D36-1058-074A-BE2D-88DDB0DBB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" y="2638"/>
              <a:ext cx="192" cy="19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8707" name="Oval 30">
              <a:extLst>
                <a:ext uri="{FF2B5EF4-FFF2-40B4-BE49-F238E27FC236}">
                  <a16:creationId xmlns:a16="http://schemas.microsoft.com/office/drawing/2014/main" id="{C86128DC-33A6-1944-BD7B-119A6DFFD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262"/>
              <a:ext cx="192" cy="19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8708" name="Oval 31">
              <a:extLst>
                <a:ext uri="{FF2B5EF4-FFF2-40B4-BE49-F238E27FC236}">
                  <a16:creationId xmlns:a16="http://schemas.microsoft.com/office/drawing/2014/main" id="{83039CAA-9373-D046-9870-808CD370B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3886"/>
              <a:ext cx="192" cy="19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8709" name="Text Box 32">
              <a:extLst>
                <a:ext uri="{FF2B5EF4-FFF2-40B4-BE49-F238E27FC236}">
                  <a16:creationId xmlns:a16="http://schemas.microsoft.com/office/drawing/2014/main" id="{77FEFEFD-40B4-B141-A2DC-4F1C96F94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208"/>
              <a:ext cx="293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600" b="1"/>
                <a:t>A</a:t>
              </a:r>
            </a:p>
          </p:txBody>
        </p:sp>
        <p:sp>
          <p:nvSpPr>
            <p:cNvPr id="28710" name="Text Box 33">
              <a:extLst>
                <a:ext uri="{FF2B5EF4-FFF2-40B4-BE49-F238E27FC236}">
                  <a16:creationId xmlns:a16="http://schemas.microsoft.com/office/drawing/2014/main" id="{6B45D21A-63FF-0D4D-B097-47BA0E2ACF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4" y="2208"/>
              <a:ext cx="270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600" b="1"/>
                <a:t>C</a:t>
              </a:r>
            </a:p>
          </p:txBody>
        </p:sp>
        <p:sp>
          <p:nvSpPr>
            <p:cNvPr id="28711" name="Text Box 34">
              <a:extLst>
                <a:ext uri="{FF2B5EF4-FFF2-40B4-BE49-F238E27FC236}">
                  <a16:creationId xmlns:a16="http://schemas.microsoft.com/office/drawing/2014/main" id="{3D645C3E-6D96-BE46-B60D-DB491F2D91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2208"/>
              <a:ext cx="279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600" b="1"/>
                <a:t>B</a:t>
              </a:r>
            </a:p>
          </p:txBody>
        </p:sp>
      </p:grpSp>
      <p:sp>
        <p:nvSpPr>
          <p:cNvPr id="49188" name="Line 36">
            <a:extLst>
              <a:ext uri="{FF2B5EF4-FFF2-40B4-BE49-F238E27FC236}">
                <a16:creationId xmlns:a16="http://schemas.microsoft.com/office/drawing/2014/main" id="{4DB291C2-D126-D14B-AA99-689CBE1C0B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962400"/>
            <a:ext cx="4572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9" name="Line 37">
            <a:extLst>
              <a:ext uri="{FF2B5EF4-FFF2-40B4-BE49-F238E27FC236}">
                <a16:creationId xmlns:a16="http://schemas.microsoft.com/office/drawing/2014/main" id="{F0A4121B-FFAE-CD42-8E03-D95D4F6C43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2819400"/>
            <a:ext cx="1524000" cy="1524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0" name="Line 38">
            <a:extLst>
              <a:ext uri="{FF2B5EF4-FFF2-40B4-BE49-F238E27FC236}">
                <a16:creationId xmlns:a16="http://schemas.microsoft.com/office/drawing/2014/main" id="{BED07EDF-C086-984E-B438-A49E0C2EDF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3200" y="3200400"/>
            <a:ext cx="1447800" cy="1447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1" name="Line 39">
            <a:extLst>
              <a:ext uri="{FF2B5EF4-FFF2-40B4-BE49-F238E27FC236}">
                <a16:creationId xmlns:a16="http://schemas.microsoft.com/office/drawing/2014/main" id="{30D0A76E-38CC-B843-A643-90E592FC73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6400" y="3124200"/>
            <a:ext cx="6096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autoUpdateAnimBg="0"/>
      <p:bldP spid="49156" grpId="0" autoUpdateAnimBg="0"/>
      <p:bldP spid="49157" grpId="0" autoUpdateAnimBg="0"/>
      <p:bldP spid="49158" grpId="0" autoUpdateAnimBg="0"/>
      <p:bldP spid="49159" grpId="0" autoUpdateAnimBg="0"/>
      <p:bldP spid="49160" grpId="0" autoUpdateAnimBg="0"/>
      <p:bldP spid="49165" grpId="0" autoUpdateAnimBg="0"/>
      <p:bldP spid="49166" grpId="0" autoUpdateAnimBg="0"/>
      <p:bldP spid="49167" grpId="0" autoUpdateAnimBg="0"/>
      <p:bldP spid="49168" grpId="0" autoUpdateAnimBg="0"/>
      <p:bldP spid="49169" grpId="0" autoUpdateAnimBg="0"/>
      <p:bldP spid="49170" grpId="0" autoUpdateAnimBg="0"/>
      <p:bldP spid="49171" grpId="0" autoUpdateAnimBg="0"/>
      <p:bldP spid="49172" grpId="0" autoUpdateAnimBg="0"/>
      <p:bldP spid="4917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63CA3824-E76C-EA4E-9B4D-579D1B3166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How do we get trees?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3E042-059B-0C4D-A0F3-4891CE3FFF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1758</TotalTime>
  <Words>772</Words>
  <Application>Microsoft Macintosh PowerPoint</Application>
  <PresentationFormat>Widescreen</PresentationFormat>
  <Paragraphs>311</Paragraphs>
  <Slides>74</Slides>
  <Notes>24</Notes>
  <HiddenSlides>0</HiddenSlides>
  <MMClips>5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2" baseType="lpstr">
      <vt:lpstr>Arial</vt:lpstr>
      <vt:lpstr>Calibri</vt:lpstr>
      <vt:lpstr>Courier</vt:lpstr>
      <vt:lpstr>Helvetica</vt:lpstr>
      <vt:lpstr>Times</vt:lpstr>
      <vt:lpstr>Times New Roman</vt:lpstr>
      <vt:lpstr>Office Theme</vt:lpstr>
      <vt:lpstr>Worksheet</vt:lpstr>
      <vt:lpstr>Phylogeny</vt:lpstr>
      <vt:lpstr>Trees and their terms</vt:lpstr>
      <vt:lpstr>PowerPoint Presentation</vt:lpstr>
      <vt:lpstr>Tree terminology</vt:lpstr>
      <vt:lpstr>PowerPoint Presentation</vt:lpstr>
      <vt:lpstr>Rooting a tree</vt:lpstr>
      <vt:lpstr>Order doesn’t matter (trees are like mobiles)</vt:lpstr>
      <vt:lpstr>Tree description</vt:lpstr>
      <vt:lpstr>How do we get trees?</vt:lpstr>
      <vt:lpstr>Tree building methods</vt:lpstr>
      <vt:lpstr>Neighbour joining</vt:lpstr>
      <vt:lpstr>PowerPoint Presentation</vt:lpstr>
      <vt:lpstr>Distance matrix</vt:lpstr>
      <vt:lpstr>PowerPoint Presentation</vt:lpstr>
      <vt:lpstr>Parsimony</vt:lpstr>
      <vt:lpstr>PowerPoint Presentation</vt:lpstr>
      <vt:lpstr>PowerPoint Presentation</vt:lpstr>
      <vt:lpstr>Choose tree that requires the least amount of evolutionary change</vt:lpstr>
      <vt:lpstr>PowerPoint Presentation</vt:lpstr>
      <vt:lpstr>What can go wrong?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Likelihood</vt:lpstr>
      <vt:lpstr>Likelihood = probability of the data given a model and some observations</vt:lpstr>
      <vt:lpstr>PowerPoint Presentation</vt:lpstr>
      <vt:lpstr>Probability of observed data given a tree and a model of how characters evolve</vt:lpstr>
      <vt:lpstr>Need a model for how characters evolve</vt:lpstr>
      <vt:lpstr>Types of substitution</vt:lpstr>
      <vt:lpstr>Likelihood</vt:lpstr>
      <vt:lpstr>PowerPoint Presentation</vt:lpstr>
      <vt:lpstr>PowerPoint Presentation</vt:lpstr>
      <vt:lpstr>Bayesian</vt:lpstr>
      <vt:lpstr>PowerPoint Presentation</vt:lpstr>
      <vt:lpstr>PowerPoint Presentation</vt:lpstr>
      <vt:lpstr>PowerPoint Presentation</vt:lpstr>
      <vt:lpstr>https://www.menti.com/1u6eurfeqk</vt:lpstr>
      <vt:lpstr>PowerPoint Presentation</vt:lpstr>
      <vt:lpstr>Bayesian methods</vt:lpstr>
      <vt:lpstr>PowerPoint Presentation</vt:lpstr>
      <vt:lpstr>Open problems</vt:lpstr>
      <vt:lpstr>Visualisation</vt:lpstr>
      <vt:lpstr>There are few constraints on how we can draw trees</vt:lpstr>
      <vt:lpstr>PowerPoint Presentation</vt:lpstr>
      <vt:lpstr>We can reorder Y</vt:lpstr>
      <vt:lpstr>PowerPoint Presentation</vt:lpstr>
      <vt:lpstr>X is a partial order</vt:lpstr>
      <vt:lpstr>X is a partial order</vt:lpstr>
      <vt:lpstr>PowerPoint Presentation</vt:lpstr>
      <vt:lpstr>PowerPoint Presentation</vt:lpstr>
      <vt:lpstr>What would third dimension represent?</vt:lpstr>
      <vt:lpstr>Paloverde</vt:lpstr>
      <vt:lpstr>PowerPoint Presentation</vt:lpstr>
      <vt:lpstr>Touching the tree</vt:lpstr>
      <vt:lpstr>PowerPoint Presentation</vt:lpstr>
      <vt:lpstr>Big trees</vt:lpstr>
      <vt:lpstr>add</vt:lpstr>
      <vt:lpstr>PowerPoint Presentation</vt:lpstr>
      <vt:lpstr>PowerPoint Presentation</vt:lpstr>
      <vt:lpstr>PowerPoint Presentation</vt:lpstr>
      <vt:lpstr>PowerPoint Presentation</vt:lpstr>
      <vt:lpstr>Where are the trees?</vt:lpstr>
      <vt:lpstr>http://www.treebase.org/</vt:lpstr>
      <vt:lpstr>Rate of growth of phylogenetic knowledge</vt:lpstr>
      <vt:lpstr>Why aren’t we archiving these trees?</vt:lpstr>
      <vt:lpstr>How can we find the trees that we have?</vt:lpstr>
      <vt:lpstr>TreeBASE interface</vt:lpstr>
      <vt:lpstr>TreeBASE interface</vt:lpstr>
      <vt:lpstr>Browser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Phylogeny</dc:title>
  <dc:creator>Roderic Page</dc:creator>
  <cp:lastModifiedBy>Roderic Page</cp:lastModifiedBy>
  <cp:revision>14</cp:revision>
  <dcterms:created xsi:type="dcterms:W3CDTF">2012-01-30T12:29:52Z</dcterms:created>
  <dcterms:modified xsi:type="dcterms:W3CDTF">2023-01-17T12:16:58Z</dcterms:modified>
</cp:coreProperties>
</file>