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E3AB-3BCA-E242-95E8-CD482BD25DBC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DC33B-6353-C14C-8345-829CA221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4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bit.ly</a:t>
            </a:r>
            <a:r>
              <a:rPr lang="en-US" dirty="0"/>
              <a:t>/2ON8ldi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DC33B-6353-C14C-8345-829CA221B6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1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bit.ly</a:t>
            </a:r>
            <a:r>
              <a:rPr lang="en-US" dirty="0"/>
              <a:t>/3qyHBuB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DC33B-6353-C14C-8345-829CA221B6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1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rdmpage-teaching.herokuapp.com</a:t>
            </a:r>
            <a:r>
              <a:rPr lang="en-US" dirty="0"/>
              <a:t>/</a:t>
            </a:r>
            <a:r>
              <a:rPr lang="en-US" dirty="0" err="1"/>
              <a:t>pgt</a:t>
            </a:r>
            <a:r>
              <a:rPr lang="en-US" dirty="0"/>
              <a:t>/services/</a:t>
            </a:r>
            <a:r>
              <a:rPr lang="en-US" dirty="0" err="1"/>
              <a:t>inspector.php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DC33B-6353-C14C-8345-829CA221B6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9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DC33B-6353-C14C-8345-829CA221B6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60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/groups/</a:t>
            </a:r>
            <a:r>
              <a:rPr lang="en-US" dirty="0" err="1"/>
              <a:t>encyclopedia_of_life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DC33B-6353-C14C-8345-829CA221B6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rdmpage-teaching.herokuapp.com</a:t>
            </a:r>
            <a:r>
              <a:rPr lang="en-US" dirty="0"/>
              <a:t>/</a:t>
            </a:r>
            <a:r>
              <a:rPr lang="en-US" dirty="0" err="1"/>
              <a:t>pgt</a:t>
            </a:r>
            <a:r>
              <a:rPr lang="en-US" dirty="0"/>
              <a:t>/course/introduction/</a:t>
            </a:r>
            <a:r>
              <a:rPr lang="en-US" dirty="0" err="1"/>
              <a:t>leafletrss.html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DC33B-6353-C14C-8345-829CA221B6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DC33B-6353-C14C-8345-829CA221B6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8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0B18-CD50-9C48-98AC-AF291A32E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A032A-988D-944B-A294-67D2129BC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4D16-7081-594B-9AFA-56B5AD78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208D-6CCF-3F41-A03C-B21579C55E9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B401-A8EC-B54F-91F2-43141F8B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0D172-95BD-DC45-8508-61DF0555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9C84-3B8B-0445-A944-EEF1EAD7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3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2B06-2E0D-2A4E-86EF-F445D203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62BAF-AEF8-D94E-825C-0CFEF7455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AC25-2D56-2945-B3A5-E3C96CE8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208D-6CCF-3F41-A03C-B21579C55E9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D366-E215-8849-ADCA-5F9E8477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4F4C-3716-DD4C-8279-CA6BE816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9C84-3B8B-0445-A944-EEF1EAD7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5C280-F9C3-E846-8B8A-B8151DEDD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A820D-4A5A-564C-A311-A44C96A38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553AD-50F1-164A-B538-A252AC03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208D-6CCF-3F41-A03C-B21579C55E9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13731-54EA-8447-8DF4-1CB3F235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805D-D6A5-0E44-828C-3268967D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9C84-3B8B-0445-A944-EEF1EAD7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69D0-967D-6541-B331-F4307084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DC748-C7B0-5E43-BBC5-9102A317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FF31-8912-C941-9B1D-C92CE0A6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208D-6CCF-3F41-A03C-B21579C55E9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ECBA-1D5C-6142-8945-B991A835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1C1E-C18B-0F44-B100-AD098456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9C84-3B8B-0445-A944-EEF1EAD7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3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6563-8A06-404C-AB22-1A813C17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39DE8-5BBB-6348-8C15-72D33182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DEDB-ADB9-804B-97F9-8F26096D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208D-6CCF-3F41-A03C-B21579C55E9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BF20-FAAF-254B-8D39-7C6E9FC1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F190-6CEA-3746-B721-1E22BBCC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9C84-3B8B-0445-A944-EEF1EAD7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1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8514-2635-AE4B-8A28-245EDBB9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22D5-C535-CC48-9F98-9985042E5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85C6B-74D6-D347-84AB-2B276B094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B3652-1818-B548-997F-2EC2FA7F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208D-6CCF-3F41-A03C-B21579C55E9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4DD9-CF55-584D-8EF2-61D15C1B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C101D-52FB-0342-A141-4EFD3E78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9C84-3B8B-0445-A944-EEF1EAD7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BADD-E00A-4C4B-9A69-3909243A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AB63B-14C4-1A43-8EEA-C1B5A9A84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61CA5-4763-B94B-A3A8-E66374D64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74374-87CA-9646-BC57-628CE7E32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30415-BBAA-E94D-8066-BFE6322F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D22AE-D800-374C-8B01-D074ED5C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208D-6CCF-3F41-A03C-B21579C55E9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0E2A0-32D4-F548-A76A-D44D3FBA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38733-7592-C748-9097-1EAAFB91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9C84-3B8B-0445-A944-EEF1EAD7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A788-6FD5-144A-B802-97F75CCB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6B9CA-80D5-0A40-AE7A-3D7D53A9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208D-6CCF-3F41-A03C-B21579C55E9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47674-5171-3A41-BF0D-399A494A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701ED-B1C4-BF47-B7A0-EEEE204D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9C84-3B8B-0445-A944-EEF1EAD7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4983B-56F0-264E-AFD5-1DAD62BA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208D-6CCF-3F41-A03C-B21579C55E9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7A311-CBA2-6049-B092-5AEA6A8C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1A56A-F755-EE47-9398-C2B03EB8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9C84-3B8B-0445-A944-EEF1EAD7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9FEB-AB7E-944A-A515-63359FF2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65ABF-775E-624B-8827-C7C352B4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C261-531B-DF48-8BBC-B92A81974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630E3-7366-9340-B259-D5A44F59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208D-6CCF-3F41-A03C-B21579C55E9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E0900-B14F-C64D-947F-8105DBF9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B7CCA-A2FB-504F-B615-52A260A7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9C84-3B8B-0445-A944-EEF1EAD7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7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0E6-2D77-CE48-BD8A-81BA7B19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3A5ED-78FA-7F4A-8FC5-73A23C1B2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8CFAF-6CEC-0542-8DFF-54A780550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5D0F8-75B4-1B42-AE59-887E946C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208D-6CCF-3F41-A03C-B21579C55E9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F313F-5E31-DF47-8AC1-79EB6116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03294-976A-A244-B73D-A98C3006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9C84-3B8B-0445-A944-EEF1EAD7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3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B85B-8F90-E54E-9727-CCE73CB1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9D292-7D0F-434E-BB10-1794D5E7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87A6-9195-CA4B-AFC9-BAA272745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208D-6CCF-3F41-A03C-B21579C55E96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4CD8-5244-2C4C-A122-BE33A56CA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A2845-3F1F-7844-B4E5-50C7170A6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F9C84-3B8B-0445-A944-EEF1EAD7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8A6F-A546-1548-AE9E-E87E8813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Biodiversity Informatics 1.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38E7-9EF3-D64A-8EF1-8F28EF02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6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8A6F-A546-1548-AE9E-E87E8813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38E7-9EF3-D64A-8EF1-8F28EF02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FCC31374-ECAF-F346-95B6-51F60C54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285" y="0"/>
            <a:ext cx="8819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6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8A6F-A546-1548-AE9E-E87E8813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Taking data from RSS feed to make your own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38E7-9EF3-D64A-8EF1-8F28EF02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rdmpage-teaching.herokuapp.com</a:t>
            </a:r>
            <a:r>
              <a:rPr lang="en-US" dirty="0"/>
              <a:t>/</a:t>
            </a:r>
            <a:r>
              <a:rPr lang="en-US" dirty="0" err="1"/>
              <a:t>pgt</a:t>
            </a:r>
            <a:r>
              <a:rPr lang="en-US" dirty="0"/>
              <a:t>/course/introduction/</a:t>
            </a:r>
            <a:r>
              <a:rPr lang="en-US" dirty="0" err="1"/>
              <a:t>leafletrss.html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A95F2A1-4D28-004F-8C55-8667DDDD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89" y="4875812"/>
            <a:ext cx="1719649" cy="171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43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8A6F-A546-1548-AE9E-E87E8813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Mashups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38E7-9EF3-D64A-8EF1-8F28EF02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ispecies.org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1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8A6F-A546-1548-AE9E-E87E8813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38E7-9EF3-D64A-8EF1-8F28EF02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</p:spTree>
    <p:extLst>
      <p:ext uri="{BB962C8B-B14F-4D97-AF65-F5344CB8AC3E}">
        <p14:creationId xmlns:p14="http://schemas.microsoft.com/office/powerpoint/2010/main" val="231209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8A6F-A546-1548-AE9E-E87E8813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38E7-9EF3-D64A-8EF1-8F28EF02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82E55D-0584-D14E-B4B0-3CD04D3D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0"/>
            <a:ext cx="9124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51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8A6F-A546-1548-AE9E-E87E8813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38E7-9EF3-D64A-8EF1-8F28EF02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8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8A6F-A546-1548-AE9E-E87E8813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38E7-9EF3-D64A-8EF1-8F28EF02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8A6F-A546-1548-AE9E-E87E8813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you interested in?</a:t>
            </a:r>
            <a:br>
              <a:rPr lang="en-US" dirty="0"/>
            </a:br>
            <a:r>
              <a:rPr lang="en-US" dirty="0"/>
              <a:t>species, topic, area, etc.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38E7-9EF3-D64A-8EF1-8F28EF02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1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F99DB-6095-3243-ABCB-47F0456E8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skills do you have?</a:t>
            </a:r>
            <a:br>
              <a:rPr lang="en-US" dirty="0"/>
            </a:br>
            <a:r>
              <a:rPr lang="en-US" dirty="0"/>
              <a:t>Programming languages, software, graphics,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1FD8C8-1706-2447-BD31-7229FEEC8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9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9903A-9245-9D44-840B-417F311E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sort of computer do you use?</a:t>
            </a:r>
            <a:br>
              <a:rPr lang="en-US" dirty="0"/>
            </a:br>
            <a:r>
              <a:rPr lang="en-US" dirty="0"/>
              <a:t>PC, Mac, tablet, Linux, iOS, Android, etc.</a:t>
            </a:r>
          </a:p>
        </p:txBody>
      </p:sp>
      <p:pic>
        <p:nvPicPr>
          <p:cNvPr id="1026" name="Picture 2" descr="Industry Icon Logo Stock Photos, Images &amp; Photography | Shutterstock">
            <a:extLst>
              <a:ext uri="{FF2B5EF4-FFF2-40B4-BE49-F238E27FC236}">
                <a16:creationId xmlns:a16="http://schemas.microsoft.com/office/drawing/2014/main" id="{EDF82899-BCB8-814F-B602-3A07F182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084384"/>
            <a:ext cx="103505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4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8A6F-A546-1548-AE9E-E87E8813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sources of species information are available?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38E7-9EF3-D64A-8EF1-8F28EF02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4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8A6F-A546-1548-AE9E-E87E8813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 a list of sources and their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38E7-9EF3-D64A-8EF1-8F28EF02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bit.ly</a:t>
            </a:r>
            <a:r>
              <a:rPr lang="en-US" dirty="0"/>
              <a:t>/2ON8ldi</a:t>
            </a:r>
          </a:p>
        </p:txBody>
      </p:sp>
    </p:spTree>
    <p:extLst>
      <p:ext uri="{BB962C8B-B14F-4D97-AF65-F5344CB8AC3E}">
        <p14:creationId xmlns:p14="http://schemas.microsoft.com/office/powerpoint/2010/main" val="233731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8A6F-A546-1548-AE9E-E87E8813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out about one species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38E7-9EF3-D64A-8EF1-8F28EF02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bit.ly</a:t>
            </a:r>
            <a:r>
              <a:rPr lang="en-US" dirty="0"/>
              <a:t>/3qyHBuB</a:t>
            </a:r>
          </a:p>
        </p:txBody>
      </p:sp>
    </p:spTree>
    <p:extLst>
      <p:ext uri="{BB962C8B-B14F-4D97-AF65-F5344CB8AC3E}">
        <p14:creationId xmlns:p14="http://schemas.microsoft.com/office/powerpoint/2010/main" val="71826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8A6F-A546-1548-AE9E-E87E8813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web is not just for web pages (there’s data too)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38E7-9EF3-D64A-8EF1-8F28EF02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rdmpage-teaching.herokuapp.com</a:t>
            </a:r>
            <a:r>
              <a:rPr lang="en-US" dirty="0"/>
              <a:t>/</a:t>
            </a:r>
            <a:r>
              <a:rPr lang="en-US" dirty="0" err="1"/>
              <a:t>pgt</a:t>
            </a:r>
            <a:r>
              <a:rPr lang="en-US" dirty="0"/>
              <a:t>/services/</a:t>
            </a:r>
            <a:r>
              <a:rPr lang="en-US" dirty="0" err="1"/>
              <a:t>inspector.php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6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8A6F-A546-1548-AE9E-E87E88135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RSS feeds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38E7-9EF3-D64A-8EF1-8F28EF02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3AA9BA-3703-1549-A1DF-E4DAB8FD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4" y="1505466"/>
            <a:ext cx="3214816" cy="321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7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233</Words>
  <Application>Microsoft Macintosh PowerPoint</Application>
  <PresentationFormat>Widescreen</PresentationFormat>
  <Paragraphs>32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Biodiversity Informatics 1.</vt:lpstr>
      <vt:lpstr>What are you interested in? species, topic, area, etc.</vt:lpstr>
      <vt:lpstr>What skills do you have? Programming languages, software, graphics, languages</vt:lpstr>
      <vt:lpstr>What sort of computer do you use? PC, Mac, tablet, Linux, iOS, Android, etc.</vt:lpstr>
      <vt:lpstr>What sources of species information are available?</vt:lpstr>
      <vt:lpstr>Make a list of sources and their features</vt:lpstr>
      <vt:lpstr>Finding out about one species</vt:lpstr>
      <vt:lpstr>The web is not just for web pages (there’s data too)</vt:lpstr>
      <vt:lpstr>RSS feeds</vt:lpstr>
      <vt:lpstr>PowerPoint Presentation</vt:lpstr>
      <vt:lpstr>Taking data from RSS feed to make your own website</vt:lpstr>
      <vt:lpstr>Mashups</vt:lpstr>
      <vt:lpstr>Feedback</vt:lpstr>
      <vt:lpstr>PowerPoint Presentation</vt:lpstr>
      <vt:lpstr>Demo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Informatics 1.</dc:title>
  <dc:creator>Roderic Page</dc:creator>
  <cp:lastModifiedBy>Roderic Page</cp:lastModifiedBy>
  <cp:revision>5</cp:revision>
  <dcterms:created xsi:type="dcterms:W3CDTF">2021-03-11T16:09:54Z</dcterms:created>
  <dcterms:modified xsi:type="dcterms:W3CDTF">2021-03-12T16:52:31Z</dcterms:modified>
</cp:coreProperties>
</file>