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F1C6-D98D-41AE-9277-6B0DAA32A57D}" type="datetimeFigureOut">
              <a:rPr lang="en-CA" smtClean="0"/>
              <a:t>2013-11-24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D5AF-2525-4152-B8BD-B49D14ADE3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344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F1C6-D98D-41AE-9277-6B0DAA32A57D}" type="datetimeFigureOut">
              <a:rPr lang="en-CA" smtClean="0"/>
              <a:t>2013-11-24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D5AF-2525-4152-B8BD-B49D14ADE3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401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F1C6-D98D-41AE-9277-6B0DAA32A57D}" type="datetimeFigureOut">
              <a:rPr lang="en-CA" smtClean="0"/>
              <a:t>2013-11-24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D5AF-2525-4152-B8BD-B49D14ADE3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5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F1C6-D98D-41AE-9277-6B0DAA32A57D}" type="datetimeFigureOut">
              <a:rPr lang="en-CA" smtClean="0"/>
              <a:t>2013-11-24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D5AF-2525-4152-B8BD-B49D14ADE3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360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F1C6-D98D-41AE-9277-6B0DAA32A57D}" type="datetimeFigureOut">
              <a:rPr lang="en-CA" smtClean="0"/>
              <a:t>2013-11-24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D5AF-2525-4152-B8BD-B49D14ADE3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83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F1C6-D98D-41AE-9277-6B0DAA32A57D}" type="datetimeFigureOut">
              <a:rPr lang="en-CA" smtClean="0"/>
              <a:t>2013-11-24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D5AF-2525-4152-B8BD-B49D14ADE3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9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F1C6-D98D-41AE-9277-6B0DAA32A57D}" type="datetimeFigureOut">
              <a:rPr lang="en-CA" smtClean="0"/>
              <a:t>2013-11-24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D5AF-2525-4152-B8BD-B49D14ADE3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514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F1C6-D98D-41AE-9277-6B0DAA32A57D}" type="datetimeFigureOut">
              <a:rPr lang="en-CA" smtClean="0"/>
              <a:t>2013-11-24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D5AF-2525-4152-B8BD-B49D14ADE3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291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F1C6-D98D-41AE-9277-6B0DAA32A57D}" type="datetimeFigureOut">
              <a:rPr lang="en-CA" smtClean="0"/>
              <a:t>2013-11-24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D5AF-2525-4152-B8BD-B49D14ADE3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963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F1C6-D98D-41AE-9277-6B0DAA32A57D}" type="datetimeFigureOut">
              <a:rPr lang="en-CA" smtClean="0"/>
              <a:t>2013-11-24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D5AF-2525-4152-B8BD-B49D14ADE3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63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F1C6-D98D-41AE-9277-6B0DAA32A57D}" type="datetimeFigureOut">
              <a:rPr lang="en-CA" smtClean="0"/>
              <a:t>2013-11-24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D5AF-2525-4152-B8BD-B49D14ADE3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01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6F1C6-D98D-41AE-9277-6B0DAA32A57D}" type="datetimeFigureOut">
              <a:rPr lang="en-CA" smtClean="0"/>
              <a:t>2013-11-24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5D5AF-2525-4152-B8BD-B49D14ADE3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09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Current Progress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PiNet (networking library)</a:t>
            </a:r>
          </a:p>
          <a:p>
            <a:pPr lvl="1"/>
            <a:r>
              <a:rPr lang="en-CA" dirty="0" smtClean="0"/>
              <a:t>Refactored Python version to accept arbitrary input classes</a:t>
            </a:r>
          </a:p>
          <a:p>
            <a:pPr lvl="1"/>
            <a:r>
              <a:rPr lang="en-CA" dirty="0" smtClean="0"/>
              <a:t>Added support for any number of arguments to </a:t>
            </a:r>
            <a:r>
              <a:rPr lang="en-CA" dirty="0" err="1" smtClean="0"/>
              <a:t>async</a:t>
            </a:r>
            <a:r>
              <a:rPr lang="en-CA" dirty="0" smtClean="0"/>
              <a:t> data</a:t>
            </a:r>
          </a:p>
          <a:p>
            <a:r>
              <a:rPr lang="en-CA" dirty="0" smtClean="0"/>
              <a:t>Xbox input</a:t>
            </a:r>
          </a:p>
          <a:p>
            <a:pPr lvl="1"/>
            <a:r>
              <a:rPr lang="en-CA" dirty="0" smtClean="0"/>
              <a:t>Reading input from Xbox controller</a:t>
            </a:r>
          </a:p>
          <a:p>
            <a:r>
              <a:rPr lang="en-CA" dirty="0" smtClean="0"/>
              <a:t>Controlling the cars</a:t>
            </a:r>
          </a:p>
          <a:p>
            <a:pPr lvl="1"/>
            <a:r>
              <a:rPr lang="en-CA" dirty="0" smtClean="0"/>
              <a:t>Car internals have been replaced with an prototype internals</a:t>
            </a:r>
          </a:p>
          <a:p>
            <a:pPr lvl="1"/>
            <a:r>
              <a:rPr lang="en-CA" dirty="0" smtClean="0"/>
              <a:t>RF library implemented and working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261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Milestones for today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Implement functional tests for PiNet</a:t>
            </a:r>
          </a:p>
          <a:p>
            <a:r>
              <a:rPr lang="en-CA" dirty="0" smtClean="0"/>
              <a:t>RF link fully operational</a:t>
            </a:r>
          </a:p>
          <a:p>
            <a:r>
              <a:rPr lang="en-CA" dirty="0" smtClean="0"/>
              <a:t>Implement unit tests for Xbox input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598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PiNet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Xbox input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072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71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Current Progress</vt:lpstr>
      <vt:lpstr>Milestones for today</vt:lpstr>
      <vt:lpstr>Demos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Progress</dc:title>
  <dc:creator>Darren Stahl</dc:creator>
  <cp:lastModifiedBy>Darren Stahl</cp:lastModifiedBy>
  <cp:revision>4</cp:revision>
  <dcterms:created xsi:type="dcterms:W3CDTF">2013-11-13T19:23:03Z</dcterms:created>
  <dcterms:modified xsi:type="dcterms:W3CDTF">2013-11-25T01:50:37Z</dcterms:modified>
</cp:coreProperties>
</file>