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1" r:id="rId2"/>
    <p:sldId id="259" r:id="rId3"/>
    <p:sldId id="266" r:id="rId4"/>
    <p:sldId id="260" r:id="rId5"/>
    <p:sldId id="264" r:id="rId6"/>
    <p:sldId id="267" r:id="rId7"/>
    <p:sldId id="257" r:id="rId8"/>
    <p:sldId id="258" r:id="rId9"/>
    <p:sldId id="262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134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11F470-0E08-4267-8E01-4F595AA25C93}" type="datetimeFigureOut">
              <a:rPr lang="en-US" smtClean="0"/>
              <a:t>10/21/2013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69717D-38DD-4888-921B-B78B9C905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332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69717D-38DD-4888-921B-B78B9C9051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797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69717D-38DD-4888-921B-B78B9C9051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0712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69717D-38DD-4888-921B-B78B9C9051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804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0D601-5851-4642-9B9E-45FDF7AE48CB}" type="datetimeFigureOut">
              <a:rPr lang="en-US" smtClean="0"/>
              <a:t>10/21/2013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2A70A-1FDD-4079-90F4-B22A681CF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192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0D601-5851-4642-9B9E-45FDF7AE48CB}" type="datetimeFigureOut">
              <a:rPr lang="en-US" smtClean="0"/>
              <a:t>10/21/2013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2A70A-1FDD-4079-90F4-B22A681CF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402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0D601-5851-4642-9B9E-45FDF7AE48CB}" type="datetimeFigureOut">
              <a:rPr lang="en-US" smtClean="0"/>
              <a:t>10/21/2013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2A70A-1FDD-4079-90F4-B22A681CF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525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0D601-5851-4642-9B9E-45FDF7AE48CB}" type="datetimeFigureOut">
              <a:rPr lang="en-US" smtClean="0"/>
              <a:t>10/21/2013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2A70A-1FDD-4079-90F4-B22A681CF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70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0D601-5851-4642-9B9E-45FDF7AE48CB}" type="datetimeFigureOut">
              <a:rPr lang="en-US" smtClean="0"/>
              <a:t>10/21/2013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2A70A-1FDD-4079-90F4-B22A681CF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944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0D601-5851-4642-9B9E-45FDF7AE48CB}" type="datetimeFigureOut">
              <a:rPr lang="en-US" smtClean="0"/>
              <a:t>10/21/2013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2A70A-1FDD-4079-90F4-B22A681CF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495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0D601-5851-4642-9B9E-45FDF7AE48CB}" type="datetimeFigureOut">
              <a:rPr lang="en-US" smtClean="0"/>
              <a:t>10/21/2013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2A70A-1FDD-4079-90F4-B22A681CF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051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0D601-5851-4642-9B9E-45FDF7AE48CB}" type="datetimeFigureOut">
              <a:rPr lang="en-US" smtClean="0"/>
              <a:t>10/21/2013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2A70A-1FDD-4079-90F4-B22A681CF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779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0D601-5851-4642-9B9E-45FDF7AE48CB}" type="datetimeFigureOut">
              <a:rPr lang="en-US" smtClean="0"/>
              <a:t>10/21/2013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2A70A-1FDD-4079-90F4-B22A681CF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764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0D601-5851-4642-9B9E-45FDF7AE48CB}" type="datetimeFigureOut">
              <a:rPr lang="en-US" smtClean="0"/>
              <a:t>10/21/2013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2A70A-1FDD-4079-90F4-B22A681CF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498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0D601-5851-4642-9B9E-45FDF7AE48CB}" type="datetimeFigureOut">
              <a:rPr lang="en-US" smtClean="0"/>
              <a:t>10/21/2013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2A70A-1FDD-4079-90F4-B22A681CF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062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0D601-5851-4642-9B9E-45FDF7AE48CB}" type="datetimeFigureOut">
              <a:rPr lang="en-US" smtClean="0"/>
              <a:t>10/21/2013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32A70A-1FDD-4079-90F4-B22A681CF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559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</a:t>
            </a:r>
            <a:r>
              <a:rPr lang="en-US" dirty="0" err="1" smtClean="0"/>
              <a:t>Hazzard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A Remotely Controlled Racing </a:t>
            </a:r>
            <a:r>
              <a:rPr lang="en-US" dirty="0" smtClean="0"/>
              <a:t>Adventure Game Experiment</a:t>
            </a:r>
            <a:endParaRPr lang="en-US" dirty="0" smtClean="0"/>
          </a:p>
          <a:p>
            <a:r>
              <a:rPr lang="en-US" dirty="0"/>
              <a:t>Darren </a:t>
            </a:r>
            <a:r>
              <a:rPr lang="en-US" dirty="0" smtClean="0"/>
              <a:t>Stahl</a:t>
            </a:r>
            <a:endParaRPr lang="en-US" dirty="0" smtClean="0"/>
          </a:p>
          <a:p>
            <a:r>
              <a:rPr lang="en-US" dirty="0" err="1" smtClean="0"/>
              <a:t>Hao</a:t>
            </a:r>
            <a:r>
              <a:rPr lang="en-US" dirty="0" smtClean="0"/>
              <a:t> </a:t>
            </a:r>
            <a:r>
              <a:rPr lang="en-US" dirty="0" smtClean="0"/>
              <a:t>Chen</a:t>
            </a:r>
            <a:endParaRPr lang="en-US" dirty="0" smtClean="0"/>
          </a:p>
          <a:p>
            <a:r>
              <a:rPr lang="en-US" dirty="0" smtClean="0"/>
              <a:t>Hasith </a:t>
            </a:r>
            <a:r>
              <a:rPr lang="en-US" dirty="0" smtClean="0"/>
              <a:t>Vidanamadura</a:t>
            </a:r>
            <a:endParaRPr lang="en-US" dirty="0" smtClean="0"/>
          </a:p>
          <a:p>
            <a:r>
              <a:rPr lang="en-US" dirty="0" smtClean="0"/>
              <a:t>Robert </a:t>
            </a:r>
            <a:r>
              <a:rPr lang="en-US" dirty="0" smtClean="0"/>
              <a:t>Nelson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039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Q/A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805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</a:t>
            </a:r>
            <a:r>
              <a:rPr lang="en-US" dirty="0" err="1"/>
              <a:t>Hazzard</a:t>
            </a:r>
            <a:r>
              <a:rPr lang="en-US" dirty="0"/>
              <a:t> is a racing game that takes several features of racing video </a:t>
            </a:r>
            <a:r>
              <a:rPr lang="en-US" dirty="0" smtClean="0"/>
              <a:t>games, </a:t>
            </a:r>
            <a:r>
              <a:rPr lang="en-US" dirty="0"/>
              <a:t>but uses real RC cars. Features like automatic track times, </a:t>
            </a:r>
            <a:r>
              <a:rPr lang="en-US" dirty="0" err="1"/>
              <a:t>powerups</a:t>
            </a:r>
            <a:r>
              <a:rPr lang="en-US" dirty="0"/>
              <a:t>, and traps will be added to make the game more challenging.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25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UML Diagram</a:t>
            </a:r>
            <a:endParaRPr lang="en-US" dirty="0"/>
          </a:p>
        </p:txBody>
      </p:sp>
      <p:pic>
        <p:nvPicPr>
          <p:cNvPr id="5" name="Picture Placeholder 4"/>
          <p:cNvPicPr preferRelativeResize="0"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351" y="1600200"/>
            <a:ext cx="4501298" cy="4525963"/>
          </a:xfrm>
        </p:spPr>
      </p:pic>
    </p:spTree>
    <p:extLst>
      <p:ext uri="{BB962C8B-B14F-4D97-AF65-F5344CB8AC3E}">
        <p14:creationId xmlns:p14="http://schemas.microsoft.com/office/powerpoint/2010/main" val="223207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Players </a:t>
            </a:r>
            <a:r>
              <a:rPr lang="en-US" dirty="0"/>
              <a:t>must not move until the race begins</a:t>
            </a:r>
          </a:p>
          <a:p>
            <a:r>
              <a:rPr lang="en-US" dirty="0" smtClean="0"/>
              <a:t>Players</a:t>
            </a:r>
            <a:r>
              <a:rPr lang="en-US" dirty="0"/>
              <a:t>' track time must be recorded</a:t>
            </a:r>
          </a:p>
          <a:p>
            <a:r>
              <a:rPr lang="en-US" dirty="0" smtClean="0"/>
              <a:t>Players </a:t>
            </a:r>
            <a:r>
              <a:rPr lang="en-US" dirty="0"/>
              <a:t>should be able to apply modifiers to each other</a:t>
            </a:r>
          </a:p>
          <a:p>
            <a:r>
              <a:rPr lang="en-US" dirty="0" smtClean="0"/>
              <a:t>Players </a:t>
            </a:r>
            <a:r>
              <a:rPr lang="en-US" dirty="0"/>
              <a:t>must be able to control the car in real-time</a:t>
            </a:r>
          </a:p>
          <a:p>
            <a:r>
              <a:rPr lang="en-US" dirty="0" smtClean="0"/>
              <a:t>Players </a:t>
            </a:r>
            <a:r>
              <a:rPr lang="en-US" dirty="0"/>
              <a:t>must be able to see their current status</a:t>
            </a:r>
          </a:p>
        </p:txBody>
      </p:sp>
    </p:spTree>
    <p:extLst>
      <p:ext uri="{BB962C8B-B14F-4D97-AF65-F5344CB8AC3E}">
        <p14:creationId xmlns:p14="http://schemas.microsoft.com/office/powerpoint/2010/main" val="146870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Design: Pi-Car </a:t>
            </a:r>
            <a:r>
              <a:rPr lang="en-US" dirty="0" smtClean="0"/>
              <a:t>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Forwards commands to actual RC car</a:t>
            </a:r>
          </a:p>
          <a:p>
            <a:r>
              <a:rPr lang="en-US" dirty="0" smtClean="0"/>
              <a:t>Pi’s are not placed on the car for safety</a:t>
            </a:r>
          </a:p>
          <a:p>
            <a:r>
              <a:rPr lang="en-US" dirty="0" smtClean="0"/>
              <a:t>Input injection does not look feasible on the RC controller</a:t>
            </a:r>
          </a:p>
          <a:p>
            <a:r>
              <a:rPr lang="en-US" dirty="0" smtClean="0"/>
              <a:t>Connect a microcontroller/RF module pair to the drive electronics on the car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34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Design: Identification </a:t>
            </a:r>
            <a:r>
              <a:rPr lang="en-US" dirty="0" smtClean="0"/>
              <a:t>and Finish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Identifying the car uniquely is necessary for determining the winner</a:t>
            </a:r>
          </a:p>
          <a:p>
            <a:r>
              <a:rPr lang="en-US" dirty="0" smtClean="0"/>
              <a:t>IR LED blinking a Manchester-encoded ID allows unique ID at the finish</a:t>
            </a:r>
          </a:p>
          <a:p>
            <a:r>
              <a:rPr lang="en-US" dirty="0" smtClean="0"/>
              <a:t>Requires very few components to implement on car</a:t>
            </a:r>
          </a:p>
          <a:p>
            <a:r>
              <a:rPr lang="en-US" dirty="0" smtClean="0"/>
              <a:t>Pi at the gate determines winner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785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Interconnections make testing difficult</a:t>
            </a:r>
          </a:p>
          <a:p>
            <a:r>
              <a:rPr lang="en-US" dirty="0" smtClean="0"/>
              <a:t>Isolation when possible, “Black box” when not</a:t>
            </a:r>
          </a:p>
          <a:p>
            <a:pPr lvl="1"/>
            <a:r>
              <a:rPr lang="en-US" dirty="0" smtClean="0"/>
              <a:t>Isolate cars</a:t>
            </a:r>
          </a:p>
          <a:p>
            <a:pPr lvl="1"/>
            <a:r>
              <a:rPr lang="en-US" dirty="0" err="1" smtClean="0"/>
              <a:t>Blackbox</a:t>
            </a:r>
            <a:r>
              <a:rPr lang="en-US" dirty="0" smtClean="0"/>
              <a:t> cars to test RC controllers</a:t>
            </a:r>
          </a:p>
          <a:p>
            <a:pPr lvl="1"/>
            <a:r>
              <a:rPr lang="en-US" dirty="0" err="1" smtClean="0"/>
              <a:t>Blackbox</a:t>
            </a:r>
            <a:r>
              <a:rPr lang="en-US" dirty="0" smtClean="0"/>
              <a:t> OS and drivers to test Xbox controllers</a:t>
            </a:r>
          </a:p>
          <a:p>
            <a:pPr lvl="1"/>
            <a:r>
              <a:rPr lang="en-US" dirty="0" smtClean="0"/>
              <a:t>Isolate finish gate</a:t>
            </a:r>
          </a:p>
          <a:p>
            <a:pPr lvl="1"/>
            <a:r>
              <a:rPr lang="en-US" dirty="0" smtClean="0"/>
              <a:t>Isolate networking</a:t>
            </a:r>
          </a:p>
          <a:p>
            <a:pPr lvl="1"/>
            <a:r>
              <a:rPr lang="en-US" dirty="0" smtClean="0"/>
              <a:t>Isolate GUI</a:t>
            </a:r>
          </a:p>
          <a:p>
            <a:r>
              <a:rPr lang="en-US" dirty="0" smtClean="0"/>
              <a:t>Interference testing</a:t>
            </a:r>
          </a:p>
        </p:txBody>
      </p:sp>
    </p:spTree>
    <p:extLst>
      <p:ext uri="{BB962C8B-B14F-4D97-AF65-F5344CB8AC3E}">
        <p14:creationId xmlns:p14="http://schemas.microsoft.com/office/powerpoint/2010/main" val="1527737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Networking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an extra Pi as a “Packet Sniffer”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Interference testing</a:t>
            </a:r>
            <a:endParaRPr lang="en-US" dirty="0"/>
          </a:p>
        </p:txBody>
      </p:sp>
      <p:grpSp>
        <p:nvGrpSpPr>
          <p:cNvPr id="37" name="Group 36"/>
          <p:cNvGrpSpPr/>
          <p:nvPr/>
        </p:nvGrpSpPr>
        <p:grpSpPr>
          <a:xfrm>
            <a:off x="609600" y="2438400"/>
            <a:ext cx="5791200" cy="1295400"/>
            <a:chOff x="609600" y="2514600"/>
            <a:chExt cx="5791200" cy="1295400"/>
          </a:xfrm>
        </p:grpSpPr>
        <p:sp>
          <p:nvSpPr>
            <p:cNvPr id="4" name="Rectangle 3"/>
            <p:cNvSpPr/>
            <p:nvPr/>
          </p:nvSpPr>
          <p:spPr>
            <a:xfrm>
              <a:off x="609600" y="2514600"/>
              <a:ext cx="990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Receiver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5562600" y="2514600"/>
              <a:ext cx="8382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Sender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162300" y="3124200"/>
              <a:ext cx="8382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Sniffer</a:t>
              </a:r>
              <a:endParaRPr lang="en-US" dirty="0"/>
            </a:p>
          </p:txBody>
        </p:sp>
        <p:cxnSp>
          <p:nvCxnSpPr>
            <p:cNvPr id="11" name="Straight Arrow Connector 10"/>
            <p:cNvCxnSpPr>
              <a:endCxn id="6" idx="0"/>
            </p:cNvCxnSpPr>
            <p:nvPr/>
          </p:nvCxnSpPr>
          <p:spPr>
            <a:xfrm>
              <a:off x="3581400" y="2857500"/>
              <a:ext cx="0" cy="2667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3467100" y="27432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Arrow Connector 23"/>
            <p:cNvCxnSpPr>
              <a:stCxn id="5" idx="1"/>
              <a:endCxn id="4" idx="3"/>
            </p:cNvCxnSpPr>
            <p:nvPr/>
          </p:nvCxnSpPr>
          <p:spPr>
            <a:xfrm flipH="1">
              <a:off x="1600200" y="2857500"/>
              <a:ext cx="3962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609600" y="4629150"/>
            <a:ext cx="5791200" cy="1638300"/>
            <a:chOff x="609600" y="5105400"/>
            <a:chExt cx="5791200" cy="1638300"/>
          </a:xfrm>
        </p:grpSpPr>
        <p:sp>
          <p:nvSpPr>
            <p:cNvPr id="12" name="Rectangle 11"/>
            <p:cNvSpPr/>
            <p:nvPr/>
          </p:nvSpPr>
          <p:spPr>
            <a:xfrm>
              <a:off x="609600" y="5105400"/>
              <a:ext cx="990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Receiver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562600" y="5105400"/>
              <a:ext cx="8382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Sender 1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162300" y="5715000"/>
              <a:ext cx="8382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Sniffer</a:t>
              </a:r>
              <a:endParaRPr lang="en-US" dirty="0"/>
            </a:p>
          </p:txBody>
        </p:sp>
        <p:cxnSp>
          <p:nvCxnSpPr>
            <p:cNvPr id="16" name="Straight Arrow Connector 15"/>
            <p:cNvCxnSpPr>
              <a:endCxn id="14" idx="0"/>
            </p:cNvCxnSpPr>
            <p:nvPr/>
          </p:nvCxnSpPr>
          <p:spPr>
            <a:xfrm>
              <a:off x="3581400" y="5448300"/>
              <a:ext cx="0" cy="2667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/>
            <p:cNvSpPr/>
            <p:nvPr/>
          </p:nvSpPr>
          <p:spPr>
            <a:xfrm>
              <a:off x="3471985" y="53340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562600" y="6057900"/>
              <a:ext cx="8382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Sender 2</a:t>
              </a:r>
              <a:endParaRPr lang="en-US" dirty="0"/>
            </a:p>
          </p:txBody>
        </p:sp>
        <p:cxnSp>
          <p:nvCxnSpPr>
            <p:cNvPr id="26" name="Straight Arrow Connector 25"/>
            <p:cNvCxnSpPr>
              <a:stCxn id="13" idx="1"/>
              <a:endCxn id="12" idx="3"/>
            </p:cNvCxnSpPr>
            <p:nvPr/>
          </p:nvCxnSpPr>
          <p:spPr>
            <a:xfrm flipH="1">
              <a:off x="1600200" y="5448300"/>
              <a:ext cx="3962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Elbow Connector 29"/>
            <p:cNvCxnSpPr>
              <a:stCxn id="19" idx="1"/>
              <a:endCxn id="12" idx="3"/>
            </p:cNvCxnSpPr>
            <p:nvPr/>
          </p:nvCxnSpPr>
          <p:spPr>
            <a:xfrm rot="10800000">
              <a:off x="1600200" y="5448300"/>
              <a:ext cx="3962400" cy="952500"/>
            </a:xfrm>
            <a:prstGeom prst="bentConnector3">
              <a:avLst>
                <a:gd name="adj1" fmla="val 20217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76585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Milestones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Milestone 1: </a:t>
            </a:r>
            <a:r>
              <a:rPr lang="en-US" dirty="0"/>
              <a:t>Nov. </a:t>
            </a:r>
            <a:r>
              <a:rPr lang="en-US" dirty="0" smtClean="0"/>
              <a:t>4</a:t>
            </a:r>
          </a:p>
          <a:p>
            <a:pPr lvl="1"/>
            <a:r>
              <a:rPr lang="en-US" dirty="0" smtClean="0"/>
              <a:t>Cars </a:t>
            </a:r>
            <a:r>
              <a:rPr lang="en-US" dirty="0"/>
              <a:t>must be controlled by a Raspberry Pi (</a:t>
            </a:r>
            <a:r>
              <a:rPr lang="en-US" dirty="0" smtClean="0"/>
              <a:t>Hasith)</a:t>
            </a:r>
          </a:p>
          <a:p>
            <a:pPr lvl="1"/>
            <a:r>
              <a:rPr lang="en-US" dirty="0" err="1" smtClean="0"/>
              <a:t>XBox</a:t>
            </a:r>
            <a:r>
              <a:rPr lang="en-US" dirty="0" smtClean="0"/>
              <a:t> </a:t>
            </a:r>
            <a:r>
              <a:rPr lang="en-US" dirty="0"/>
              <a:t>controller input must be functional (</a:t>
            </a:r>
            <a:r>
              <a:rPr lang="en-US" dirty="0" smtClean="0"/>
              <a:t>Robert)</a:t>
            </a:r>
          </a:p>
          <a:p>
            <a:pPr lvl="1"/>
            <a:r>
              <a:rPr lang="en-US" dirty="0" smtClean="0"/>
              <a:t>Status </a:t>
            </a:r>
            <a:r>
              <a:rPr lang="en-US" dirty="0"/>
              <a:t>GUI must display controller input (</a:t>
            </a:r>
            <a:r>
              <a:rPr lang="en-US" dirty="0" err="1" smtClean="0"/>
              <a:t>Hao</a:t>
            </a:r>
            <a:r>
              <a:rPr lang="en-US" dirty="0" smtClean="0"/>
              <a:t>)</a:t>
            </a:r>
            <a:endParaRPr lang="en-US" dirty="0" smtClean="0"/>
          </a:p>
          <a:p>
            <a:pPr marL="514350" indent="-457200"/>
            <a:r>
              <a:rPr lang="en-US" dirty="0" smtClean="0"/>
              <a:t>Milestone 2: Nov</a:t>
            </a:r>
            <a:r>
              <a:rPr lang="en-US" dirty="0"/>
              <a:t>. </a:t>
            </a:r>
            <a:r>
              <a:rPr lang="en-US" dirty="0" smtClean="0"/>
              <a:t>11</a:t>
            </a:r>
          </a:p>
          <a:p>
            <a:pPr marL="914400" lvl="1" indent="-457200"/>
            <a:r>
              <a:rPr lang="en-US" dirty="0" err="1" smtClean="0"/>
              <a:t>XBox</a:t>
            </a:r>
            <a:r>
              <a:rPr lang="en-US" dirty="0" smtClean="0"/>
              <a:t> </a:t>
            </a:r>
            <a:r>
              <a:rPr lang="en-US" dirty="0"/>
              <a:t>controllers must control cars (Hasith &amp; </a:t>
            </a:r>
            <a:r>
              <a:rPr lang="en-US" dirty="0" smtClean="0"/>
              <a:t>Robert)</a:t>
            </a:r>
          </a:p>
          <a:p>
            <a:pPr marL="914400" lvl="1" indent="-457200"/>
            <a:r>
              <a:rPr lang="en-US" dirty="0" smtClean="0"/>
              <a:t>Status </a:t>
            </a:r>
            <a:r>
              <a:rPr lang="en-US" dirty="0"/>
              <a:t>GUI must display game modifiers (</a:t>
            </a:r>
            <a:r>
              <a:rPr lang="en-US" dirty="0" err="1"/>
              <a:t>Hao</a:t>
            </a:r>
            <a:r>
              <a:rPr lang="en-US" dirty="0"/>
              <a:t>)</a:t>
            </a:r>
          </a:p>
          <a:p>
            <a:r>
              <a:rPr lang="en-US" dirty="0" smtClean="0"/>
              <a:t>Milestone 3: </a:t>
            </a:r>
            <a:r>
              <a:rPr lang="en-US" dirty="0"/>
              <a:t>Nov. </a:t>
            </a:r>
            <a:r>
              <a:rPr lang="en-US" dirty="0" smtClean="0"/>
              <a:t>18</a:t>
            </a:r>
          </a:p>
          <a:p>
            <a:pPr lvl="1"/>
            <a:r>
              <a:rPr lang="en-US" sz="2300" dirty="0" smtClean="0"/>
              <a:t>Finish </a:t>
            </a:r>
            <a:r>
              <a:rPr lang="en-US" sz="2300" dirty="0"/>
              <a:t>gate must identify cars passing through (</a:t>
            </a:r>
            <a:r>
              <a:rPr lang="en-US" sz="2300" dirty="0" smtClean="0"/>
              <a:t>Darren)</a:t>
            </a:r>
          </a:p>
          <a:p>
            <a:pPr lvl="1"/>
            <a:r>
              <a:rPr lang="en-US" sz="2700" dirty="0" smtClean="0"/>
              <a:t>Status </a:t>
            </a:r>
            <a:r>
              <a:rPr lang="en-US" sz="2700" dirty="0"/>
              <a:t>GUI must display car track times (</a:t>
            </a:r>
            <a:r>
              <a:rPr lang="en-US" sz="2700" dirty="0" err="1"/>
              <a:t>Hao</a:t>
            </a:r>
            <a:r>
              <a:rPr lang="en-US" sz="2700" dirty="0"/>
              <a:t> &amp; </a:t>
            </a:r>
            <a:r>
              <a:rPr lang="en-US" sz="2700" dirty="0" smtClean="0"/>
              <a:t>Darren)</a:t>
            </a:r>
          </a:p>
          <a:p>
            <a:pPr lvl="1"/>
            <a:r>
              <a:rPr lang="en-US" sz="2700" dirty="0" smtClean="0"/>
              <a:t>Game </a:t>
            </a:r>
            <a:r>
              <a:rPr lang="en-US" sz="2700" dirty="0"/>
              <a:t>modifier framework must be in </a:t>
            </a:r>
            <a:r>
              <a:rPr lang="en-US" sz="2700" dirty="0" smtClean="0"/>
              <a:t>place</a:t>
            </a:r>
          </a:p>
          <a:p>
            <a:r>
              <a:rPr lang="en-US" dirty="0" smtClean="0"/>
              <a:t>Milestone 4: </a:t>
            </a:r>
            <a:r>
              <a:rPr lang="en-US" dirty="0"/>
              <a:t>Nov </a:t>
            </a:r>
            <a:r>
              <a:rPr lang="en-US" dirty="0" smtClean="0"/>
              <a:t>25</a:t>
            </a:r>
          </a:p>
          <a:p>
            <a:pPr lvl="1"/>
            <a:r>
              <a:rPr lang="en-US" dirty="0" smtClean="0"/>
              <a:t>Final </a:t>
            </a:r>
            <a:r>
              <a:rPr lang="en-US" dirty="0"/>
              <a:t>cleanup of game dynamics (</a:t>
            </a:r>
            <a:r>
              <a:rPr lang="en-US" dirty="0" smtClean="0"/>
              <a:t>All)</a:t>
            </a:r>
          </a:p>
          <a:p>
            <a:pPr lvl="1"/>
            <a:r>
              <a:rPr lang="en-US" dirty="0" smtClean="0"/>
              <a:t>Project </a:t>
            </a:r>
            <a:r>
              <a:rPr lang="en-US" dirty="0"/>
              <a:t>documentation (All)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442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371</Words>
  <Application>Microsoft Office PowerPoint</Application>
  <PresentationFormat>On-screen Show (4:3)</PresentationFormat>
  <Paragraphs>68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Project Hazzard</vt:lpstr>
      <vt:lpstr>User Story</vt:lpstr>
      <vt:lpstr>UML Diagram</vt:lpstr>
      <vt:lpstr>System Requirements</vt:lpstr>
      <vt:lpstr>Design: Pi-Car Interface</vt:lpstr>
      <vt:lpstr>Design: Identification and Finish</vt:lpstr>
      <vt:lpstr>Testing</vt:lpstr>
      <vt:lpstr>Testing Networking</vt:lpstr>
      <vt:lpstr>Milestones</vt:lpstr>
      <vt:lpstr>Q/A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Darren</dc:creator>
  <cp:lastModifiedBy>Hasith Vidanamadura</cp:lastModifiedBy>
  <cp:revision>19</cp:revision>
  <dcterms:created xsi:type="dcterms:W3CDTF">2013-10-20T19:58:19Z</dcterms:created>
  <dcterms:modified xsi:type="dcterms:W3CDTF">2013-10-21T17:36:05Z</dcterms:modified>
</cp:coreProperties>
</file>