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  <p:sldMasterId id="2147483652" r:id="rId2"/>
    <p:sldMasterId id="2147483654" r:id="rId3"/>
    <p:sldMasterId id="2147483656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21386800" cy="30279975"/>
  <p:notesSz cx="6858000" cy="9144000"/>
  <p:defaultTextStyle>
    <a:defPPr>
      <a:defRPr lang="en-AU"/>
    </a:defPPr>
    <a:lvl1pPr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069725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2139450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3209178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4278903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5348628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6418355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7488080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8557805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-1518" y="1518"/>
      </p:cViewPr>
      <p:guideLst>
        <p:guide orient="horz" pos="9538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80" y="-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8743D6-7C3B-4545-8A94-DD594F327F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43A51C2-6E8D-463B-9B20-67F5DDB66E39}">
      <dgm:prSet phldrT="[Text]" custT="1"/>
      <dgm:spPr/>
      <dgm:t>
        <a:bodyPr/>
        <a:lstStyle/>
        <a:p>
          <a:r>
            <a:rPr lang="en-AU" sz="4400" dirty="0" smtClean="0">
              <a:solidFill>
                <a:srgbClr val="FFFFFF"/>
              </a:solidFill>
              <a:latin typeface="Arial"/>
              <a:ea typeface="Arial"/>
            </a:rPr>
            <a:t>Trivial composition of modules</a:t>
          </a:r>
        </a:p>
      </dgm:t>
    </dgm:pt>
    <dgm:pt modelId="{4C0B19ED-F92F-4D47-A80C-6C98D10862F4}" type="parTrans" cxnId="{6631C0F5-9FCB-4282-BA8F-6743973F6344}">
      <dgm:prSet/>
      <dgm:spPr/>
      <dgm:t>
        <a:bodyPr/>
        <a:lstStyle/>
        <a:p>
          <a:endParaRPr lang="en-AU"/>
        </a:p>
      </dgm:t>
    </dgm:pt>
    <dgm:pt modelId="{1C6A2644-273D-4F21-ABBB-30DE9F970DAC}" type="sibTrans" cxnId="{6631C0F5-9FCB-4282-BA8F-6743973F6344}">
      <dgm:prSet/>
      <dgm:spPr/>
      <dgm:t>
        <a:bodyPr/>
        <a:lstStyle/>
        <a:p>
          <a:endParaRPr lang="en-AU"/>
        </a:p>
      </dgm:t>
    </dgm:pt>
    <dgm:pt modelId="{9CF86D76-A148-4378-A792-C209862D6514}">
      <dgm:prSet phldrT="[Text]" custT="1"/>
      <dgm:spPr/>
      <dgm:t>
        <a:bodyPr/>
        <a:lstStyle/>
        <a:p>
          <a:r>
            <a:rPr lang="en-AU" sz="4400" dirty="0" smtClean="0">
              <a:solidFill>
                <a:srgbClr val="FFFFFF"/>
              </a:solidFill>
              <a:latin typeface="Arial"/>
              <a:ea typeface="Arial"/>
            </a:rPr>
            <a:t>Compatible with existing Haskell compilers</a:t>
          </a:r>
        </a:p>
      </dgm:t>
    </dgm:pt>
    <dgm:pt modelId="{99D6D3C1-FADD-4DBA-AD96-F605376295FA}" type="parTrans" cxnId="{4D43104F-3E6C-4B83-86DB-1C01FB2A67B4}">
      <dgm:prSet/>
      <dgm:spPr/>
      <dgm:t>
        <a:bodyPr/>
        <a:lstStyle/>
        <a:p>
          <a:endParaRPr lang="en-AU"/>
        </a:p>
      </dgm:t>
    </dgm:pt>
    <dgm:pt modelId="{0A4EF66E-4368-467F-A054-940CCD643809}" type="sibTrans" cxnId="{4D43104F-3E6C-4B83-86DB-1C01FB2A67B4}">
      <dgm:prSet/>
      <dgm:spPr/>
      <dgm:t>
        <a:bodyPr/>
        <a:lstStyle/>
        <a:p>
          <a:endParaRPr lang="en-AU"/>
        </a:p>
      </dgm:t>
    </dgm:pt>
    <dgm:pt modelId="{F99CDF44-2C14-446C-AD2E-2F2561BD2DCA}">
      <dgm:prSet phldrT="[Text]" custT="1"/>
      <dgm:spPr/>
      <dgm:t>
        <a:bodyPr/>
        <a:lstStyle/>
        <a:p>
          <a:r>
            <a:rPr lang="en-AU" sz="4400" dirty="0" smtClean="0">
              <a:solidFill>
                <a:srgbClr val="FFFFFF"/>
              </a:solidFill>
              <a:latin typeface="Arial"/>
              <a:ea typeface="Arial"/>
            </a:rPr>
            <a:t>Easily tuned N-degree parallelization</a:t>
          </a:r>
        </a:p>
      </dgm:t>
    </dgm:pt>
    <dgm:pt modelId="{C222A908-6493-4EAB-936B-9F2C293467D2}" type="parTrans" cxnId="{95E62353-36AB-4CF5-BFA3-C5B9E2013D75}">
      <dgm:prSet/>
      <dgm:spPr/>
      <dgm:t>
        <a:bodyPr/>
        <a:lstStyle/>
        <a:p>
          <a:endParaRPr lang="en-AU"/>
        </a:p>
      </dgm:t>
    </dgm:pt>
    <dgm:pt modelId="{902A5FFF-61BB-495C-91F6-29819ECC2D4B}" type="sibTrans" cxnId="{95E62353-36AB-4CF5-BFA3-C5B9E2013D75}">
      <dgm:prSet/>
      <dgm:spPr/>
      <dgm:t>
        <a:bodyPr/>
        <a:lstStyle/>
        <a:p>
          <a:endParaRPr lang="en-AU"/>
        </a:p>
      </dgm:t>
    </dgm:pt>
    <dgm:pt modelId="{64710C00-34DF-4B29-A1C1-1C11AA34AAD9}" type="pres">
      <dgm:prSet presAssocID="{018743D6-7C3B-4545-8A94-DD594F327F2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841581D3-A24E-40D8-8861-F42027613202}" type="pres">
      <dgm:prSet presAssocID="{743A51C2-6E8D-463B-9B20-67F5DDB66E3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491363A-B7E0-45AA-A72D-F24589FF8484}" type="pres">
      <dgm:prSet presAssocID="{1C6A2644-273D-4F21-ABBB-30DE9F970DAC}" presName="spacer" presStyleCnt="0"/>
      <dgm:spPr/>
    </dgm:pt>
    <dgm:pt modelId="{3D19F7F6-5923-45E2-B3B3-09B4F3FE903A}" type="pres">
      <dgm:prSet presAssocID="{9CF86D76-A148-4378-A792-C209862D651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06E0EAE-121D-45ED-B1E1-12D3F8538947}" type="pres">
      <dgm:prSet presAssocID="{0A4EF66E-4368-467F-A054-940CCD643809}" presName="spacer" presStyleCnt="0"/>
      <dgm:spPr/>
    </dgm:pt>
    <dgm:pt modelId="{F128A66F-7A49-49D0-83C0-311D952804D9}" type="pres">
      <dgm:prSet presAssocID="{F99CDF44-2C14-446C-AD2E-2F2561BD2DC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262A6DD6-0AEB-4179-A0FB-6DA5D0C08BE3}" type="presOf" srcId="{018743D6-7C3B-4545-8A94-DD594F327F26}" destId="{64710C00-34DF-4B29-A1C1-1C11AA34AAD9}" srcOrd="0" destOrd="0" presId="urn:microsoft.com/office/officeart/2005/8/layout/vList2"/>
    <dgm:cxn modelId="{2F762DEA-D3DD-40C7-92CA-BE0CC24A2347}" type="presOf" srcId="{9CF86D76-A148-4378-A792-C209862D6514}" destId="{3D19F7F6-5923-45E2-B3B3-09B4F3FE903A}" srcOrd="0" destOrd="0" presId="urn:microsoft.com/office/officeart/2005/8/layout/vList2"/>
    <dgm:cxn modelId="{86FCCE9C-A8B0-410B-99B3-CE3311E1EB54}" type="presOf" srcId="{F99CDF44-2C14-446C-AD2E-2F2561BD2DCA}" destId="{F128A66F-7A49-49D0-83C0-311D952804D9}" srcOrd="0" destOrd="0" presId="urn:microsoft.com/office/officeart/2005/8/layout/vList2"/>
    <dgm:cxn modelId="{464721CB-858C-4920-A915-2F368E643049}" type="presOf" srcId="{743A51C2-6E8D-463B-9B20-67F5DDB66E39}" destId="{841581D3-A24E-40D8-8861-F42027613202}" srcOrd="0" destOrd="0" presId="urn:microsoft.com/office/officeart/2005/8/layout/vList2"/>
    <dgm:cxn modelId="{4D43104F-3E6C-4B83-86DB-1C01FB2A67B4}" srcId="{018743D6-7C3B-4545-8A94-DD594F327F26}" destId="{9CF86D76-A148-4378-A792-C209862D6514}" srcOrd="1" destOrd="0" parTransId="{99D6D3C1-FADD-4DBA-AD96-F605376295FA}" sibTransId="{0A4EF66E-4368-467F-A054-940CCD643809}"/>
    <dgm:cxn modelId="{95E62353-36AB-4CF5-BFA3-C5B9E2013D75}" srcId="{018743D6-7C3B-4545-8A94-DD594F327F26}" destId="{F99CDF44-2C14-446C-AD2E-2F2561BD2DCA}" srcOrd="2" destOrd="0" parTransId="{C222A908-6493-4EAB-936B-9F2C293467D2}" sibTransId="{902A5FFF-61BB-495C-91F6-29819ECC2D4B}"/>
    <dgm:cxn modelId="{6631C0F5-9FCB-4282-BA8F-6743973F6344}" srcId="{018743D6-7C3B-4545-8A94-DD594F327F26}" destId="{743A51C2-6E8D-463B-9B20-67F5DDB66E39}" srcOrd="0" destOrd="0" parTransId="{4C0B19ED-F92F-4D47-A80C-6C98D10862F4}" sibTransId="{1C6A2644-273D-4F21-ABBB-30DE9F970DAC}"/>
    <dgm:cxn modelId="{5DD9C360-65F2-4BFF-AC0D-D8FC71C274E0}" type="presParOf" srcId="{64710C00-34DF-4B29-A1C1-1C11AA34AAD9}" destId="{841581D3-A24E-40D8-8861-F42027613202}" srcOrd="0" destOrd="0" presId="urn:microsoft.com/office/officeart/2005/8/layout/vList2"/>
    <dgm:cxn modelId="{A1C6E316-766C-428F-9FEC-451E78013603}" type="presParOf" srcId="{64710C00-34DF-4B29-A1C1-1C11AA34AAD9}" destId="{C491363A-B7E0-45AA-A72D-F24589FF8484}" srcOrd="1" destOrd="0" presId="urn:microsoft.com/office/officeart/2005/8/layout/vList2"/>
    <dgm:cxn modelId="{B0588BC5-8F20-4585-BB86-731707001A8E}" type="presParOf" srcId="{64710C00-34DF-4B29-A1C1-1C11AA34AAD9}" destId="{3D19F7F6-5923-45E2-B3B3-09B4F3FE903A}" srcOrd="2" destOrd="0" presId="urn:microsoft.com/office/officeart/2005/8/layout/vList2"/>
    <dgm:cxn modelId="{AA958D58-A9EC-4A55-892B-11B7D99709E1}" type="presParOf" srcId="{64710C00-34DF-4B29-A1C1-1C11AA34AAD9}" destId="{606E0EAE-121D-45ED-B1E1-12D3F8538947}" srcOrd="3" destOrd="0" presId="urn:microsoft.com/office/officeart/2005/8/layout/vList2"/>
    <dgm:cxn modelId="{13F70169-415C-45A4-A9EE-799EBB4E0DD7}" type="presParOf" srcId="{64710C00-34DF-4B29-A1C1-1C11AA34AAD9}" destId="{F128A66F-7A49-49D0-83C0-311D952804D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581D3-A24E-40D8-8861-F42027613202}">
      <dsp:nvSpPr>
        <dsp:cNvPr id="0" name=""/>
        <dsp:cNvSpPr/>
      </dsp:nvSpPr>
      <dsp:spPr>
        <a:xfrm>
          <a:off x="0" y="309483"/>
          <a:ext cx="9321918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4400" kern="1200" dirty="0" smtClean="0">
              <a:solidFill>
                <a:srgbClr val="FFFFFF"/>
              </a:solidFill>
              <a:latin typeface="Arial"/>
              <a:ea typeface="Arial"/>
            </a:rPr>
            <a:t>Trivial composition of modules</a:t>
          </a:r>
        </a:p>
      </dsp:txBody>
      <dsp:txXfrm>
        <a:off x="81674" y="391157"/>
        <a:ext cx="9158570" cy="1509752"/>
      </dsp:txXfrm>
    </dsp:sp>
    <dsp:sp modelId="{3D19F7F6-5923-45E2-B3B3-09B4F3FE903A}">
      <dsp:nvSpPr>
        <dsp:cNvPr id="0" name=""/>
        <dsp:cNvSpPr/>
      </dsp:nvSpPr>
      <dsp:spPr>
        <a:xfrm>
          <a:off x="0" y="2169784"/>
          <a:ext cx="9321918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4400" kern="1200" dirty="0" smtClean="0">
              <a:solidFill>
                <a:srgbClr val="FFFFFF"/>
              </a:solidFill>
              <a:latin typeface="Arial"/>
              <a:ea typeface="Arial"/>
            </a:rPr>
            <a:t>Compatible with existing Haskell compilers</a:t>
          </a:r>
        </a:p>
      </dsp:txBody>
      <dsp:txXfrm>
        <a:off x="81674" y="2251458"/>
        <a:ext cx="9158570" cy="1509752"/>
      </dsp:txXfrm>
    </dsp:sp>
    <dsp:sp modelId="{F128A66F-7A49-49D0-83C0-311D952804D9}">
      <dsp:nvSpPr>
        <dsp:cNvPr id="0" name=""/>
        <dsp:cNvSpPr/>
      </dsp:nvSpPr>
      <dsp:spPr>
        <a:xfrm>
          <a:off x="0" y="4030084"/>
          <a:ext cx="9321918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4400" kern="1200" dirty="0" smtClean="0">
              <a:solidFill>
                <a:srgbClr val="FFFFFF"/>
              </a:solidFill>
              <a:latin typeface="Arial"/>
              <a:ea typeface="Arial"/>
            </a:rPr>
            <a:t>Easily tuned N-degree parallelization</a:t>
          </a:r>
        </a:p>
      </dsp:txBody>
      <dsp:txXfrm>
        <a:off x="81674" y="4111758"/>
        <a:ext cx="9158570" cy="1509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7DF88-591D-4F8B-9A4C-7CCD405954A6}" type="datetimeFigureOut">
              <a:rPr lang="en-AU" smtClean="0"/>
              <a:t>13/10/2014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B7D84-D2F9-412B-BCD3-3C79C4169B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144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7738" y="685800"/>
            <a:ext cx="2422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76119E4B-E17C-482A-BA35-0B417648D10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3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1069725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2139450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3209178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4278903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5348628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18355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488080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557805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792300" y="3308156"/>
            <a:ext cx="19755366" cy="326287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spcBef>
                <a:spcPct val="0"/>
              </a:spcBef>
              <a:defRPr/>
            </a:pPr>
            <a:r>
              <a:rPr lang="en-US" sz="4200" dirty="0"/>
              <a:t>    </a:t>
            </a:r>
          </a:p>
        </p:txBody>
      </p:sp>
      <p:pic>
        <p:nvPicPr>
          <p:cNvPr id="12" name="Picture 27" descr="Monash_logo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9501" y="862354"/>
            <a:ext cx="9768865" cy="110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 userDrawn="1"/>
        </p:nvGrpSpPr>
        <p:grpSpPr>
          <a:xfrm>
            <a:off x="792300" y="2211636"/>
            <a:ext cx="19755366" cy="1497221"/>
            <a:chOff x="924536" y="2211636"/>
            <a:chExt cx="19623130" cy="1497221"/>
          </a:xfrm>
        </p:grpSpPr>
        <p:sp>
          <p:nvSpPr>
            <p:cNvPr id="14" name="Rectangle 30"/>
            <p:cNvSpPr>
              <a:spLocks noChangeArrowheads="1"/>
            </p:cNvSpPr>
            <p:nvPr userDrawn="1"/>
          </p:nvSpPr>
          <p:spPr bwMode="auto">
            <a:xfrm rot="2700000">
              <a:off x="2162240" y="2901401"/>
              <a:ext cx="1014748" cy="600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924536" y="2211636"/>
              <a:ext cx="19623130" cy="113741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  <a:defRPr/>
              </a:pPr>
              <a:r>
                <a:rPr lang="en-US" sz="4200" b="1" dirty="0" smtClean="0">
                  <a:solidFill>
                    <a:schemeClr val="bg1"/>
                  </a:solidFill>
                </a:rPr>
                <a:t>ECE4095</a:t>
              </a:r>
              <a:r>
                <a:rPr lang="en-US" sz="4200" b="1" baseline="0" dirty="0" smtClean="0">
                  <a:solidFill>
                    <a:schemeClr val="bg1"/>
                  </a:solidFill>
                </a:rPr>
                <a:t> Final Year Project, Semester 2, 2014				</a:t>
              </a:r>
              <a:endParaRPr lang="en-US" sz="4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1836415" y="3646410"/>
            <a:ext cx="18373373" cy="1772497"/>
          </a:xfrm>
        </p:spPr>
        <p:txBody>
          <a:bodyPr lIns="0" anchor="t"/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AU" sz="8000" b="1" dirty="0" smtClean="0"/>
              <a:t>Project Title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4401812" y="450355"/>
            <a:ext cx="6162263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Department of Electrical and</a:t>
            </a:r>
          </a:p>
          <a:p>
            <a:r>
              <a:rPr lang="en-AU" dirty="0" smtClean="0"/>
              <a:t>Computer Systems Engineering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A6513-2353-47C6-B633-47BF4F1AE1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27459" y="1471943"/>
            <a:ext cx="4890002" cy="2557676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7453" y="1471943"/>
            <a:ext cx="14313563" cy="2557676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9D992-2827-4AD2-99A3-AAC3A003F8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FB7AF-7021-4615-9463-674E6F9416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340" y="7065335"/>
            <a:ext cx="19248120" cy="19983383"/>
          </a:xfrm>
          <a:prstGeom prst="rect">
            <a:avLst/>
          </a:prstGeom>
        </p:spPr>
        <p:txBody>
          <a:bodyPr vert="horz" lIns="213944" tIns="106973" rIns="213944" bIns="106973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E3367-9B62-4F8E-9A89-FAA44A8539A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E6116-8FE6-4598-9487-1B9ADE05CB4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1" y="7065335"/>
            <a:ext cx="9445837" cy="19983383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5"/>
            <a:ext cx="9445837" cy="19983383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E1AC-F851-4387-A413-801D0E4A3B2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FD0CA7-4BCD-46C5-B1D0-2140666CB36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E9529-C2CE-4201-A946-4E5206F5D5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F7DBC-A9BC-4923-BF17-5B462EF9A3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D59A1-6226-4989-85BD-56D60FBC8AD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11506-9F22-4A42-A73B-AFA3DC3A3BA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160AB-0C40-4A26-AFCA-9E43FEF442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7065335"/>
            <a:ext cx="19248120" cy="19983383"/>
          </a:xfrm>
          <a:prstGeom prst="rect">
            <a:avLst/>
          </a:prstGeom>
        </p:spPr>
        <p:txBody>
          <a:bodyPr vert="eaVert" lIns="213944" tIns="106973" rIns="213944" bIns="106973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9A8B8-BB4C-416A-8E91-CBDA6B679A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7030285"/>
            <a:ext cx="4812030" cy="2001842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1" y="7030285"/>
            <a:ext cx="14079643" cy="20018427"/>
          </a:xfrm>
          <a:prstGeom prst="rect">
            <a:avLst/>
          </a:prstGeom>
        </p:spPr>
        <p:txBody>
          <a:bodyPr vert="eaVert" lIns="213944" tIns="106973" rIns="213944" bIns="106973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09914-1658-4ED5-89EC-54CDD3226E5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2747-0E9E-4238-9457-84E9B4EC4EA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5BDBC-FC4F-4765-8A9C-2B6E88F6A68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4F14E-6A34-4745-BC5F-7D9196F5201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38" y="7345698"/>
            <a:ext cx="9631486" cy="20670290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2467" y="7345698"/>
            <a:ext cx="9635198" cy="20670290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C33AD-A237-4C9E-A447-A1C6851FEFC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03A14-2A08-4C82-B904-89EFA0EA9AC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29869-AB07-42CA-8F5A-2815F606C0B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E9EED-CF0F-4922-BFE3-9A866CE73B3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 anchor="t"/>
          <a:lstStyle>
            <a:lvl1pPr algn="l">
              <a:defRPr sz="94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837EC-2FCC-4F6B-A0AB-C6AAB59C75D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7C282-3FCD-491A-A0E9-7A13D7ECE5A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4E312-EEEC-4482-A8AE-BA5A8AD46A8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BD8EA-8116-4F97-8253-681ABFAD5CB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2816" y="4170510"/>
            <a:ext cx="4904853" cy="2384548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535" y="4170510"/>
            <a:ext cx="14361830" cy="2384548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0301B-2606-4F7C-B689-5C9AA9D553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99D03-7E88-411F-869A-3EA841C0918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5F048D-5C26-4035-B171-6AA3BF2E9A9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03AB3-04CB-4660-8DFB-0AFFD3CBF27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38" y="7345705"/>
            <a:ext cx="9631486" cy="20985704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2467" y="7345705"/>
            <a:ext cx="9635198" cy="20985704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E52F5-08A2-492C-A8D4-12077F8CEC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7822B-110C-4719-9476-D4BA092D9DC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46E2F-7E21-48AE-88B3-BE5EC63E1EB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1" y="7065335"/>
            <a:ext cx="9445837" cy="19983383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5"/>
            <a:ext cx="9445837" cy="19983383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0E08E-ECEB-4DAE-B0C2-542E7B9F1B8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42566-2F1D-4260-AA5D-BCD6D230CEB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912AB-AC1C-4FE7-BA9E-41B227EDE4C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C7E3F-EFAD-4AC3-A38E-51065B9C35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8B828-C7CC-4F4A-9272-0E1AE76A4D3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2816" y="4170508"/>
            <a:ext cx="4904853" cy="2416089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535" y="4170508"/>
            <a:ext cx="14361830" cy="2416089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E9783-4668-45BA-BC16-60A87672E2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27476-F2D4-4F45-BD34-57AF80BB71F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E8EA8-8609-4471-8553-1719262A2D6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F3F33-5A0E-4FD3-94F0-8FF7EDBD4A4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50CF23-6151-48D7-A4D4-C5F689CB44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0AD9F-E095-453E-B719-BA585365D68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7449" y="1471944"/>
            <a:ext cx="19248120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340" y="7065335"/>
            <a:ext cx="19248120" cy="1998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9341" y="27574404"/>
            <a:ext cx="4990253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157" y="27574404"/>
            <a:ext cx="6772487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208" y="27574404"/>
            <a:ext cx="4990253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4F028926-4DEE-46DF-B036-7CA3A93F0489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31" r:id="rId2"/>
    <p:sldLayoutId id="2147483730" r:id="rId3"/>
    <p:sldLayoutId id="2147483729" r:id="rId4"/>
    <p:sldLayoutId id="2147483728" r:id="rId5"/>
    <p:sldLayoutId id="2147483727" r:id="rId6"/>
    <p:sldLayoutId id="2147483726" r:id="rId7"/>
    <p:sldLayoutId id="2147483725" r:id="rId8"/>
    <p:sldLayoutId id="2147483724" r:id="rId9"/>
    <p:sldLayoutId id="2147483723" r:id="rId10"/>
    <p:sldLayoutId id="214748372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1069725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2139450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3209178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4278903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802293" indent="-802293" algn="l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38305" indent="-668580" algn="l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+mn-ea"/>
          <a:cs typeface="+mn-cs"/>
        </a:defRPr>
      </a:lvl2pPr>
      <a:lvl3pPr marL="2674314" indent="-534864" algn="l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3pPr>
      <a:lvl4pPr marL="374403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  <a:ea typeface="+mn-ea"/>
          <a:cs typeface="+mn-cs"/>
        </a:defRPr>
      </a:lvl4pPr>
      <a:lvl5pPr marL="4813766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5pPr>
      <a:lvl6pPr marL="588349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6pPr>
      <a:lvl7pPr marL="6953216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7pPr>
      <a:lvl8pPr marL="802294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8pPr>
      <a:lvl9pPr marL="9092669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10520036" y="15174083"/>
            <a:ext cx="432130" cy="72386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98" y="7030283"/>
            <a:ext cx="18609486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grpSp>
        <p:nvGrpSpPr>
          <p:cNvPr id="25604" name="Group 7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193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32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932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32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B058C309-5E64-456E-91F7-46F30435BCA8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25608" name="Picture 20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205" name="Line 21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40" r:id="rId3"/>
    <p:sldLayoutId id="2147483739" r:id="rId4"/>
    <p:sldLayoutId id="2147483738" r:id="rId5"/>
    <p:sldLayoutId id="2147483737" r:id="rId6"/>
    <p:sldLayoutId id="2147483736" r:id="rId7"/>
    <p:sldLayoutId id="2147483735" r:id="rId8"/>
    <p:sldLayoutId id="2147483734" r:id="rId9"/>
    <p:sldLayoutId id="2147483733" r:id="rId10"/>
    <p:sldLayoutId id="214748373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802293" indent="-802293" algn="l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38305" indent="-668580" algn="l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+mn-ea"/>
          <a:cs typeface="+mn-cs"/>
        </a:defRPr>
      </a:lvl2pPr>
      <a:lvl3pPr marL="2674314" indent="-534864" algn="l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3pPr>
      <a:lvl4pPr marL="374403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  <a:ea typeface="+mn-ea"/>
          <a:cs typeface="+mn-cs"/>
        </a:defRPr>
      </a:lvl4pPr>
      <a:lvl5pPr marL="4813766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5pPr>
      <a:lvl6pPr marL="588349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6pPr>
      <a:lvl7pPr marL="6953216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7pPr>
      <a:lvl8pPr marL="802294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8pPr>
      <a:lvl9pPr marL="9092669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10477335" y="13646064"/>
            <a:ext cx="432130" cy="72386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99" y="4170511"/>
            <a:ext cx="18947367" cy="269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536" y="7345698"/>
            <a:ext cx="19623130" cy="2067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2"/>
            <a:r>
              <a:rPr lang="en-AU" smtClean="0"/>
              <a:t>Fourth level</a:t>
            </a:r>
          </a:p>
          <a:p>
            <a:pPr lvl="3"/>
            <a:r>
              <a:rPr lang="en-AU" smtClean="0"/>
              <a:t>Fifth level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BF2D0298-75DC-40DA-83BA-CAA4AAC07534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37896" name="Picture 7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grpSp>
        <p:nvGrpSpPr>
          <p:cNvPr id="37898" name="Group 9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83" name="Rectangle 11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2" r:id="rId2"/>
    <p:sldLayoutId id="2147483751" r:id="rId3"/>
    <p:sldLayoutId id="2147483750" r:id="rId4"/>
    <p:sldLayoutId id="2147483749" r:id="rId5"/>
    <p:sldLayoutId id="2147483748" r:id="rId6"/>
    <p:sldLayoutId id="2147483747" r:id="rId7"/>
    <p:sldLayoutId id="2147483746" r:id="rId8"/>
    <p:sldLayoutId id="2147483745" r:id="rId9"/>
    <p:sldLayoutId id="2147483744" r:id="rId10"/>
    <p:sldLayoutId id="214748374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620293" indent="-620293" algn="l" rtl="0" eaLnBrk="0" fontAlgn="base" hangingPunct="0">
        <a:spcBef>
          <a:spcPct val="0"/>
        </a:spcBef>
        <a:spcAft>
          <a:spcPts val="2808"/>
        </a:spcAft>
        <a:buFont typeface="Wingdings" charset="2"/>
        <a:buChar char="§"/>
        <a:defRPr sz="4700">
          <a:solidFill>
            <a:schemeClr val="bg1"/>
          </a:solidFill>
          <a:latin typeface="+mn-lt"/>
          <a:ea typeface="+mn-ea"/>
          <a:cs typeface="+mn-cs"/>
        </a:defRPr>
      </a:lvl1pPr>
      <a:lvl2pPr marL="2109736" indent="-724295" algn="l" rtl="0" eaLnBrk="0" fontAlgn="base" hangingPunct="0">
        <a:lnSpc>
          <a:spcPts val="5616"/>
        </a:lnSpc>
        <a:spcBef>
          <a:spcPct val="0"/>
        </a:spcBef>
        <a:spcAft>
          <a:spcPts val="2808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2pPr>
      <a:lvl3pPr marL="3361465" indent="-776295" algn="l" rtl="0" eaLnBrk="0" fontAlgn="base" hangingPunct="0">
        <a:spcBef>
          <a:spcPct val="20000"/>
        </a:spcBef>
        <a:spcAft>
          <a:spcPct val="0"/>
        </a:spcAft>
        <a:buChar char="•"/>
        <a:defRPr sz="4700">
          <a:solidFill>
            <a:schemeClr val="bg1"/>
          </a:solidFill>
          <a:latin typeface="+mn-lt"/>
          <a:ea typeface="+mn-ea"/>
          <a:cs typeface="+mn-cs"/>
        </a:defRPr>
      </a:lvl3pPr>
      <a:lvl4pPr marL="452404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4pPr>
      <a:lvl5pPr marL="5478630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5pPr>
      <a:lvl6pPr marL="654835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6pPr>
      <a:lvl7pPr marL="761808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7pPr>
      <a:lvl8pPr marL="868780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8pPr>
      <a:lvl9pPr marL="975753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10477335" y="13646064"/>
            <a:ext cx="432130" cy="72386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00299" y="4170511"/>
            <a:ext cx="18947367" cy="269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536" y="7345705"/>
            <a:ext cx="19623130" cy="209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2"/>
            <a:r>
              <a:rPr lang="en-AU" smtClean="0"/>
              <a:t>Fourth level</a:t>
            </a:r>
          </a:p>
          <a:p>
            <a:pPr lvl="3"/>
            <a:r>
              <a:rPr lang="en-AU" smtClean="0"/>
              <a:t>Fifth level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6D8FB1D6-8BF7-401C-AE7B-8276F7ECBE68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50184" name="Picture 8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119819" name="Rectangle 11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820" name="Rectangle 12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3" r:id="rId2"/>
    <p:sldLayoutId id="2147483762" r:id="rId3"/>
    <p:sldLayoutId id="2147483761" r:id="rId4"/>
    <p:sldLayoutId id="2147483760" r:id="rId5"/>
    <p:sldLayoutId id="2147483759" r:id="rId6"/>
    <p:sldLayoutId id="2147483758" r:id="rId7"/>
    <p:sldLayoutId id="2147483757" r:id="rId8"/>
    <p:sldLayoutId id="2147483756" r:id="rId9"/>
    <p:sldLayoutId id="2147483755" r:id="rId10"/>
    <p:sldLayoutId id="214748375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620293" indent="-620293" algn="l" rtl="0" eaLnBrk="0" fontAlgn="base" hangingPunct="0">
        <a:lnSpc>
          <a:spcPts val="5616"/>
        </a:lnSpc>
        <a:spcBef>
          <a:spcPct val="0"/>
        </a:spcBef>
        <a:spcAft>
          <a:spcPts val="2808"/>
        </a:spcAft>
        <a:buFont typeface="Wingdings" charset="2"/>
        <a:buChar char="§"/>
        <a:defRPr sz="4700">
          <a:solidFill>
            <a:schemeClr val="bg1"/>
          </a:solidFill>
          <a:latin typeface="+mn-lt"/>
          <a:ea typeface="+mn-ea"/>
          <a:cs typeface="+mn-cs"/>
        </a:defRPr>
      </a:lvl1pPr>
      <a:lvl2pPr marL="2109736" indent="-724295" algn="l" rtl="0" eaLnBrk="0" fontAlgn="base" hangingPunct="0">
        <a:lnSpc>
          <a:spcPts val="5616"/>
        </a:lnSpc>
        <a:spcBef>
          <a:spcPct val="0"/>
        </a:spcBef>
        <a:spcAft>
          <a:spcPts val="234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2pPr>
      <a:lvl3pPr marL="3361465" indent="-776295" algn="l" rtl="0" eaLnBrk="0" fontAlgn="base" hangingPunct="0">
        <a:spcBef>
          <a:spcPct val="20000"/>
        </a:spcBef>
        <a:spcAft>
          <a:spcPct val="0"/>
        </a:spcAft>
        <a:buChar char="•"/>
        <a:defRPr sz="4700">
          <a:solidFill>
            <a:schemeClr val="bg1"/>
          </a:solidFill>
          <a:latin typeface="+mn-lt"/>
          <a:ea typeface="+mn-ea"/>
          <a:cs typeface="+mn-cs"/>
        </a:defRPr>
      </a:lvl3pPr>
      <a:lvl4pPr marL="452404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4pPr>
      <a:lvl5pPr marL="5478630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5pPr>
      <a:lvl6pPr marL="654835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6pPr>
      <a:lvl7pPr marL="761808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7pPr>
      <a:lvl8pPr marL="868780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8pPr>
      <a:lvl9pPr marL="975753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hyperlink" Target="https://github.com/rdnetto/H2V" TargetMode="Externa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0352" y="3726719"/>
            <a:ext cx="18866096" cy="1772497"/>
          </a:xfrm>
        </p:spPr>
        <p:txBody>
          <a:bodyPr/>
          <a:lstStyle/>
          <a:p>
            <a:r>
              <a:rPr lang="en-AU" sz="8000" b="1" dirty="0" smtClean="0"/>
              <a:t>H2V – a Haskell to Verilog Compiler</a:t>
            </a:r>
            <a:endParaRPr lang="en-AU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14591108" y="2468320"/>
            <a:ext cx="55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Reuben </a:t>
            </a:r>
            <a:r>
              <a:rPr lang="en-US" sz="3600" b="1" dirty="0" err="1" smtClean="0">
                <a:solidFill>
                  <a:schemeClr val="bg1"/>
                </a:solidFill>
              </a:rPr>
              <a:t>D’Netto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9680" y="5778947"/>
            <a:ext cx="5535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bg1"/>
                </a:solidFill>
              </a:rPr>
              <a:t>Supervisor: Dr. David Boland</a:t>
            </a:r>
            <a:endParaRPr lang="en-AU" sz="3200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64360" y="7128000"/>
            <a:ext cx="19994448" cy="22105440"/>
          </a:xfrm>
          <a:prstGeom prst="rect">
            <a:avLst/>
          </a:prstGeom>
          <a:ln>
            <a:noFill/>
          </a:ln>
        </p:spPr>
      </p:pic>
      <p:pic>
        <p:nvPicPr>
          <p:cNvPr id="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7086368" y="25774583"/>
            <a:ext cx="3772440" cy="3772440"/>
          </a:xfrm>
          <a:prstGeom prst="rect">
            <a:avLst/>
          </a:prstGeom>
          <a:ln>
            <a:noFill/>
          </a:ln>
        </p:spPr>
      </p:pic>
      <p:sp>
        <p:nvSpPr>
          <p:cNvPr id="8" name="CustomShape 6"/>
          <p:cNvSpPr/>
          <p:nvPr/>
        </p:nvSpPr>
        <p:spPr>
          <a:xfrm>
            <a:off x="10927440" y="27921240"/>
            <a:ext cx="5868360" cy="109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3300" dirty="0">
                <a:solidFill>
                  <a:srgbClr val="393938"/>
                </a:solidFill>
                <a:latin typeface="Calibri" panose="020F0502020204030204" pitchFamily="34" charset="0"/>
                <a:ea typeface="Arial"/>
              </a:rPr>
              <a:t>Source available at:
</a:t>
            </a:r>
            <a:r>
              <a:rPr lang="en-AU" sz="3300" dirty="0">
                <a:solidFill>
                  <a:srgbClr val="393938"/>
                </a:solidFill>
                <a:latin typeface="Calibri" panose="020F0502020204030204" pitchFamily="34" charset="0"/>
                <a:ea typeface="Arial"/>
                <a:hlinkClick r:id="rId4"/>
              </a:rPr>
              <a:t>https://github.com/rdnetto/H2V</a:t>
            </a:r>
            <a:endParaRPr dirty="0">
              <a:latin typeface="Calibri" panose="020F0502020204030204" pitchFamily="34" charset="0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1148040" y="7579079"/>
            <a:ext cx="9684720" cy="76329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l">
              <a:lnSpc>
                <a:spcPct val="100000"/>
              </a:lnSpc>
            </a:pPr>
            <a:r>
              <a:rPr lang="en-AU" sz="4400" dirty="0">
                <a:solidFill>
                  <a:srgbClr val="393938"/>
                </a:solidFill>
                <a:latin typeface="Calibri" panose="020F0502020204030204" pitchFamily="34" charset="0"/>
                <a:ea typeface="Arial"/>
              </a:rPr>
              <a:t>Verilog is often used to implement hardware accelerators, which are used to perform expensive computations faster than a general purpose CPU would allow.</a:t>
            </a:r>
            <a:endParaRPr sz="4400" dirty="0">
              <a:latin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AU" sz="4400" dirty="0">
                <a:solidFill>
                  <a:srgbClr val="393938"/>
                </a:solidFill>
                <a:latin typeface="Calibri" panose="020F0502020204030204" pitchFamily="34" charset="0"/>
                <a:ea typeface="Arial"/>
              </a:rPr>
              <a:t>H2V generates Verilog modules from concise functional descriptions of logic, making it trivial to leverage data-level parallelism.</a:t>
            </a:r>
            <a:endParaRPr sz="4400" dirty="0">
              <a:latin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AU" sz="4400" dirty="0">
                <a:solidFill>
                  <a:srgbClr val="393938"/>
                </a:solidFill>
                <a:latin typeface="Calibri" panose="020F0502020204030204" pitchFamily="34" charset="0"/>
                <a:ea typeface="Arial"/>
              </a:rPr>
              <a:t>Logic can be tested with desktop Haskell compilers, reducing development time.</a:t>
            </a:r>
            <a:endParaRPr sz="4400" dirty="0">
              <a:latin typeface="Calibri" panose="020F0502020204030204" pitchFamily="34" charset="0"/>
            </a:endParaRPr>
          </a:p>
        </p:txBody>
      </p:sp>
      <p:sp>
        <p:nvSpPr>
          <p:cNvPr id="10" name="CustomShape 5"/>
          <p:cNvSpPr/>
          <p:nvPr/>
        </p:nvSpPr>
        <p:spPr>
          <a:xfrm>
            <a:off x="864360" y="15572035"/>
            <a:ext cx="9968400" cy="3524040"/>
          </a:xfrm>
          <a:prstGeom prst="rect">
            <a:avLst/>
          </a:prstGeom>
          <a:noFill/>
          <a:ln>
            <a:solidFill>
              <a:srgbClr val="2F2F2E"/>
            </a:solidFill>
          </a:ln>
        </p:spPr>
        <p:txBody>
          <a:bodyPr lIns="90000" tIns="45000" rIns="90000" bIns="45000"/>
          <a:lstStyle/>
          <a:p>
            <a:pPr algn="l">
              <a:lnSpc>
                <a:spcPct val="100000"/>
              </a:lnSpc>
            </a:pPr>
            <a:r>
              <a:rPr lang="en-AU" sz="3000" dirty="0">
                <a:solidFill>
                  <a:srgbClr val="393938"/>
                </a:solidFill>
                <a:latin typeface="Consolas"/>
              </a:rPr>
              <a:t>sum :: [</a:t>
            </a:r>
            <a:r>
              <a:rPr lang="en-AU" sz="3000" dirty="0" err="1">
                <a:solidFill>
                  <a:srgbClr val="393938"/>
                </a:solidFill>
                <a:latin typeface="Consolas"/>
              </a:rPr>
              <a:t>Int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] -&gt; </a:t>
            </a:r>
            <a:r>
              <a:rPr lang="en-AU" sz="3000" dirty="0" err="1" smtClean="0">
                <a:solidFill>
                  <a:srgbClr val="393938"/>
                </a:solidFill>
                <a:latin typeface="Consolas"/>
              </a:rPr>
              <a:t>Int</a:t>
            </a: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/>
            </a:r>
            <a:br>
              <a:rPr lang="en-AU" sz="3000" dirty="0" smtClean="0">
                <a:solidFill>
                  <a:srgbClr val="393938"/>
                </a:solidFill>
                <a:latin typeface="Consolas"/>
              </a:rPr>
            </a:b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sum 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= </a:t>
            </a:r>
            <a:r>
              <a:rPr lang="en-AU" sz="3000" dirty="0" err="1">
                <a:solidFill>
                  <a:srgbClr val="393938"/>
                </a:solidFill>
                <a:latin typeface="Consolas"/>
              </a:rPr>
              <a:t>mfoldr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 (+) 0</a:t>
            </a:r>
          </a:p>
          <a:p>
            <a:pPr algn="l">
              <a:lnSpc>
                <a:spcPct val="100000"/>
              </a:lnSpc>
            </a:pPr>
            <a:r>
              <a:rPr lang="en-AU" sz="3000" dirty="0" err="1" smtClean="0">
                <a:solidFill>
                  <a:srgbClr val="393938"/>
                </a:solidFill>
                <a:latin typeface="Consolas"/>
              </a:rPr>
              <a:t>dotProduct</a:t>
            </a: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 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:: [</a:t>
            </a:r>
            <a:r>
              <a:rPr lang="en-AU" sz="3000" dirty="0" err="1">
                <a:solidFill>
                  <a:srgbClr val="393938"/>
                </a:solidFill>
                <a:latin typeface="Consolas"/>
              </a:rPr>
              <a:t>Int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] -&gt; [</a:t>
            </a:r>
            <a:r>
              <a:rPr lang="en-AU" sz="3000" dirty="0" err="1">
                <a:solidFill>
                  <a:srgbClr val="393938"/>
                </a:solidFill>
                <a:latin typeface="Consolas"/>
              </a:rPr>
              <a:t>Int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] -&gt; </a:t>
            </a:r>
            <a:r>
              <a:rPr lang="en-AU" sz="3000" dirty="0" err="1" smtClean="0">
                <a:solidFill>
                  <a:srgbClr val="393938"/>
                </a:solidFill>
                <a:latin typeface="Consolas"/>
              </a:rPr>
              <a:t>Int</a:t>
            </a: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/>
            </a:r>
            <a:br>
              <a:rPr lang="en-AU" sz="3000" dirty="0" smtClean="0">
                <a:solidFill>
                  <a:srgbClr val="393938"/>
                </a:solidFill>
                <a:latin typeface="Consolas"/>
              </a:rPr>
            </a:br>
            <a:r>
              <a:rPr lang="en-AU" sz="3000" dirty="0" err="1" smtClean="0">
                <a:solidFill>
                  <a:srgbClr val="393938"/>
                </a:solidFill>
                <a:latin typeface="Consolas"/>
              </a:rPr>
              <a:t>dotProduct</a:t>
            </a: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 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u v = sum $ </a:t>
            </a:r>
            <a:r>
              <a:rPr lang="en-AU" sz="3000" dirty="0" err="1">
                <a:solidFill>
                  <a:srgbClr val="393938"/>
                </a:solidFill>
                <a:latin typeface="Consolas"/>
              </a:rPr>
              <a:t>zipWith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 (*) u v ||| 3</a:t>
            </a:r>
          </a:p>
          <a:p>
            <a:pPr algn="l">
              <a:lnSpc>
                <a:spcPct val="100000"/>
              </a:lnSpc>
            </a:pP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demo _ = </a:t>
            </a:r>
            <a:r>
              <a:rPr lang="en-AU" sz="3000" dirty="0" err="1">
                <a:solidFill>
                  <a:srgbClr val="393938"/>
                </a:solidFill>
                <a:latin typeface="Consolas"/>
              </a:rPr>
              <a:t>dotProduct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 [1, 2, 3] [4, 5, 6] ||| 3</a:t>
            </a:r>
            <a:endParaRPr lang="en-AU" sz="3000" dirty="0">
              <a:solidFill>
                <a:srgbClr val="393938"/>
              </a:solidFill>
              <a:latin typeface="Consolas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82531773"/>
              </p:ext>
            </p:extLst>
          </p:nvPr>
        </p:nvGraphicFramePr>
        <p:xfrm>
          <a:off x="11232165" y="8083203"/>
          <a:ext cx="9321918" cy="601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28" name="Picture 4" descr="\\192.168.1.40\reuben\Remote\ECE4094\docs\Poster\DFD.png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8080FF"/>
              </a:clrFrom>
              <a:clrTo>
                <a:srgbClr val="808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40" y="15565548"/>
            <a:ext cx="9931368" cy="640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without image">
  <a:themeElements>
    <a:clrScheme name="Master without image 1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out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out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slide grey">
  <a:themeElements>
    <a:clrScheme name="Divider slide grey 4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ackground half line space">
  <a:themeElements>
    <a:clrScheme name="Blue background half line space 2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Blue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Blue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Grey background half line space">
  <a:themeElements>
    <a:clrScheme name="Grey background half line space 4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Grey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rey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96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Master without image</vt:lpstr>
      <vt:lpstr>Divider slide grey</vt:lpstr>
      <vt:lpstr>Blue background half line space</vt:lpstr>
      <vt:lpstr>Grey background half line space</vt:lpstr>
      <vt:lpstr>H2V – a Haskell to Verilog Compiler</vt:lpstr>
    </vt:vector>
  </TitlesOfParts>
  <Company>Precedent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an image</dc:title>
  <dc:creator>Mark North</dc:creator>
  <cp:lastModifiedBy>Reuben</cp:lastModifiedBy>
  <cp:revision>17</cp:revision>
  <dcterms:created xsi:type="dcterms:W3CDTF">2011-05-31T08:53:31Z</dcterms:created>
  <dcterms:modified xsi:type="dcterms:W3CDTF">2014-10-13T10:16:42Z</dcterms:modified>
</cp:coreProperties>
</file>