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912" y="924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792300" y="5670935"/>
            <a:ext cx="19755366" cy="2383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pic>
        <p:nvPicPr>
          <p:cNvPr id="12" name="Picture 27" descr="Monash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9501" y="862354"/>
            <a:ext cx="9768865" cy="11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 smtClean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 Final Year Project, Semester 2, 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2014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	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 smtClean="0"/>
              <a:t>Project Title</a:t>
            </a:r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72351" y="10894612"/>
            <a:ext cx="17978279" cy="4103599"/>
          </a:xfrm>
        </p:spPr>
        <p:txBody>
          <a:bodyPr lIns="0" anchor="b"/>
          <a:lstStyle>
            <a:lvl1pPr marL="0" indent="0">
              <a:spcBef>
                <a:spcPct val="0"/>
              </a:spcBef>
              <a:buFontTx/>
              <a:buNone/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Department of Electrical and</a:t>
            </a:r>
          </a:p>
          <a:p>
            <a:r>
              <a:rPr lang="en-AU" dirty="0" smtClean="0"/>
              <a:t>Computer Systems Engineering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 smtClean="0"/>
              <a:t>H2V – a Haskell to Verilog Compiler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Reuben </a:t>
            </a:r>
            <a:r>
              <a:rPr lang="en-US" sz="3600" b="1" dirty="0" err="1" smtClean="0">
                <a:solidFill>
                  <a:schemeClr val="bg1"/>
                </a:solidFill>
              </a:rPr>
              <a:t>D’Netto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1752" y="5778947"/>
            <a:ext cx="643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Supervisor: </a:t>
            </a:r>
            <a:r>
              <a:rPr lang="en-US" sz="3200" dirty="0" smtClean="0">
                <a:solidFill>
                  <a:schemeClr val="bg1"/>
                </a:solidFill>
              </a:rPr>
              <a:t>Dr. David </a:t>
            </a:r>
            <a:r>
              <a:rPr lang="en-US" sz="3200" dirty="0" err="1" smtClean="0">
                <a:solidFill>
                  <a:schemeClr val="bg1"/>
                </a:solidFill>
              </a:rPr>
              <a:t>Bolland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076" y="25761167"/>
            <a:ext cx="3772761" cy="37727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>
            <a:off x="7849084" y="8765114"/>
            <a:ext cx="4730696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215890" y="11107539"/>
            <a:ext cx="9685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000" dirty="0" smtClean="0"/>
              <a:t>Explanation of Haskell, functional programming etc.</a:t>
            </a:r>
          </a:p>
          <a:p>
            <a:pPr algn="l"/>
            <a:endParaRPr lang="en-AU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05499" y="16148099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Example Haskell and corresponding DFD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line1</a:t>
            </a:r>
            <a:br>
              <a:rPr lang="en-AU" dirty="0" smtClean="0"/>
            </a:br>
            <a:r>
              <a:rPr lang="en-AU" dirty="0" smtClean="0"/>
              <a:t>line2</a:t>
            </a:r>
            <a:br>
              <a:rPr lang="en-AU" dirty="0" smtClean="0"/>
            </a:br>
            <a:r>
              <a:rPr lang="en-AU" dirty="0" smtClean="0"/>
              <a:t>line3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9" y="19604483"/>
            <a:ext cx="10163175" cy="5676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361393" y="11107539"/>
            <a:ext cx="5868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AU" sz="3600" dirty="0"/>
              <a:t>Pro/benefit 1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AU" sz="3600" dirty="0"/>
              <a:t>Pro/benefit 2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AU" sz="3600" dirty="0"/>
              <a:t>Pro/benefit 3</a:t>
            </a:r>
            <a:endParaRPr lang="en-AU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927426" y="27921407"/>
            <a:ext cx="5868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 smtClean="0"/>
              <a:t>Source available at:</a:t>
            </a:r>
            <a:br>
              <a:rPr lang="en-AU" dirty="0" smtClean="0"/>
            </a:br>
            <a:r>
              <a:rPr lang="en-AU" dirty="0" smtClean="0"/>
              <a:t>https</a:t>
            </a:r>
            <a:r>
              <a:rPr lang="en-AU" dirty="0"/>
              <a:t>://github.com/rdnetto/H2V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7145724"/>
            <a:ext cx="4587638" cy="323878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332145" y="16414849"/>
            <a:ext cx="6337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Diagram of hardware representation?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12332146" y="21080647"/>
            <a:ext cx="712766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Graph of resource consumption/speed</a:t>
            </a:r>
          </a:p>
          <a:p>
            <a:r>
              <a:rPr lang="en-AU" dirty="0" smtClean="0"/>
              <a:t>(compared to C2H)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3081" y="29233846"/>
            <a:ext cx="89468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 smtClean="0"/>
              <a:t>TODO: make textboxes snazzy using SmartArt</a:t>
            </a:r>
            <a:endParaRPr lang="en-AU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897" y="7128076"/>
            <a:ext cx="6573081" cy="3259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Master without image</vt:lpstr>
      <vt:lpstr>Divider slide grey</vt:lpstr>
      <vt:lpstr>Blue background half line space</vt:lpstr>
      <vt:lpstr>Grey background half line space</vt:lpstr>
      <vt:lpstr>H2V – a Haskell to Verilog Compiler</vt:lpstr>
    </vt:vector>
  </TitlesOfParts>
  <Company>Precedent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RDN</cp:lastModifiedBy>
  <cp:revision>23</cp:revision>
  <dcterms:created xsi:type="dcterms:W3CDTF">2011-05-31T08:53:31Z</dcterms:created>
  <dcterms:modified xsi:type="dcterms:W3CDTF">2014-10-08T10:26:59Z</dcterms:modified>
</cp:coreProperties>
</file>