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  <p:sldMasterId id="2147483652" r:id="rId2"/>
    <p:sldMasterId id="2147483654" r:id="rId3"/>
    <p:sldMasterId id="2147483656" r:id="rId4"/>
  </p:sldMasterIdLst>
  <p:notesMasterIdLst>
    <p:notesMasterId r:id="rId6"/>
  </p:notesMasterIdLst>
  <p:sldIdLst>
    <p:sldId id="257" r:id="rId5"/>
  </p:sldIdLst>
  <p:sldSz cx="21386800" cy="30279975"/>
  <p:notesSz cx="6858000" cy="9144000"/>
  <p:defaultTextStyle>
    <a:defPPr>
      <a:defRPr lang="en-AU"/>
    </a:defPPr>
    <a:lvl1pPr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069725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2139450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3209178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4278903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5348628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6418355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7488080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8557805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912" y="1932"/>
      </p:cViewPr>
      <p:guideLst>
        <p:guide orient="horz" pos="9538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818FA0-1682-41EE-9104-C714E28B24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8C58F3F-3312-4FA9-B94D-E18DB392C7CA}">
      <dgm:prSet phldrT="[Text]" custT="1"/>
      <dgm:spPr/>
      <dgm:t>
        <a:bodyPr/>
        <a:lstStyle/>
        <a:p>
          <a:r>
            <a:rPr lang="en-AU" sz="4400" dirty="0" smtClean="0"/>
            <a:t>Trivial composition of modules</a:t>
          </a:r>
          <a:endParaRPr lang="en-AU" sz="4400" dirty="0"/>
        </a:p>
      </dgm:t>
    </dgm:pt>
    <dgm:pt modelId="{87CAFEDF-0506-400F-956E-D5B62F797F8A}" type="parTrans" cxnId="{A0CF120B-ACB6-4EAD-A385-707DAB039FE4}">
      <dgm:prSet/>
      <dgm:spPr/>
      <dgm:t>
        <a:bodyPr/>
        <a:lstStyle/>
        <a:p>
          <a:endParaRPr lang="en-AU"/>
        </a:p>
      </dgm:t>
    </dgm:pt>
    <dgm:pt modelId="{A0DE9D5B-C0BB-49DA-98CB-78FF20230FCD}" type="sibTrans" cxnId="{A0CF120B-ACB6-4EAD-A385-707DAB039FE4}">
      <dgm:prSet/>
      <dgm:spPr/>
      <dgm:t>
        <a:bodyPr/>
        <a:lstStyle/>
        <a:p>
          <a:endParaRPr lang="en-AU"/>
        </a:p>
      </dgm:t>
    </dgm:pt>
    <dgm:pt modelId="{29F3C2E9-6CDE-487A-8E78-6B6D759A24A6}">
      <dgm:prSet phldrT="[Text]" custT="1"/>
      <dgm:spPr/>
      <dgm:t>
        <a:bodyPr/>
        <a:lstStyle/>
        <a:p>
          <a:r>
            <a:rPr lang="en-AU" sz="4400" dirty="0" smtClean="0"/>
            <a:t>Compatible with existing Haskell compilers</a:t>
          </a:r>
          <a:endParaRPr lang="en-AU" sz="4400" dirty="0"/>
        </a:p>
      </dgm:t>
    </dgm:pt>
    <dgm:pt modelId="{BE42E21B-FC3F-4C32-9CC7-2FD348C5BD2E}" type="parTrans" cxnId="{96FCD530-A424-4280-8494-7FA9C6F715B0}">
      <dgm:prSet/>
      <dgm:spPr/>
      <dgm:t>
        <a:bodyPr/>
        <a:lstStyle/>
        <a:p>
          <a:endParaRPr lang="en-AU"/>
        </a:p>
      </dgm:t>
    </dgm:pt>
    <dgm:pt modelId="{8EE3D4DA-7F14-4743-8A70-A0DC1B8CA11D}" type="sibTrans" cxnId="{96FCD530-A424-4280-8494-7FA9C6F715B0}">
      <dgm:prSet/>
      <dgm:spPr/>
      <dgm:t>
        <a:bodyPr/>
        <a:lstStyle/>
        <a:p>
          <a:endParaRPr lang="en-AU"/>
        </a:p>
      </dgm:t>
    </dgm:pt>
    <dgm:pt modelId="{811C1C0D-A356-45A8-813F-3D27133E6179}">
      <dgm:prSet phldrT="[Text]" custT="1"/>
      <dgm:spPr/>
      <dgm:t>
        <a:bodyPr/>
        <a:lstStyle/>
        <a:p>
          <a:r>
            <a:rPr lang="en-AU" sz="4400" dirty="0" smtClean="0"/>
            <a:t>Easily tuned N-degree parallelization</a:t>
          </a:r>
          <a:endParaRPr lang="en-AU" sz="4400" dirty="0"/>
        </a:p>
      </dgm:t>
    </dgm:pt>
    <dgm:pt modelId="{119333D6-C902-4B86-8E4D-2F0E605D774A}" type="parTrans" cxnId="{2C16790F-E86E-4596-94FD-C3DE1B7AAC5E}">
      <dgm:prSet/>
      <dgm:spPr/>
      <dgm:t>
        <a:bodyPr/>
        <a:lstStyle/>
        <a:p>
          <a:endParaRPr lang="en-AU"/>
        </a:p>
      </dgm:t>
    </dgm:pt>
    <dgm:pt modelId="{0F8F1EDA-12B6-48C6-8214-946794012053}" type="sibTrans" cxnId="{2C16790F-E86E-4596-94FD-C3DE1B7AAC5E}">
      <dgm:prSet/>
      <dgm:spPr/>
      <dgm:t>
        <a:bodyPr/>
        <a:lstStyle/>
        <a:p>
          <a:endParaRPr lang="en-AU"/>
        </a:p>
      </dgm:t>
    </dgm:pt>
    <dgm:pt modelId="{92F3A8C4-8FCC-4F59-AA9D-F2C92468DF36}" type="pres">
      <dgm:prSet presAssocID="{96818FA0-1682-41EE-9104-C714E28B2491}" presName="linear" presStyleCnt="0">
        <dgm:presLayoutVars>
          <dgm:animLvl val="lvl"/>
          <dgm:resizeHandles val="exact"/>
        </dgm:presLayoutVars>
      </dgm:prSet>
      <dgm:spPr/>
    </dgm:pt>
    <dgm:pt modelId="{F2B3F694-86D6-4655-AE63-21BE05369D5D}" type="pres">
      <dgm:prSet presAssocID="{C8C58F3F-3312-4FA9-B94D-E18DB392C7C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756DE4C-C311-434A-BBCC-4A5A9739AEAF}" type="pres">
      <dgm:prSet presAssocID="{A0DE9D5B-C0BB-49DA-98CB-78FF20230FCD}" presName="spacer" presStyleCnt="0"/>
      <dgm:spPr/>
    </dgm:pt>
    <dgm:pt modelId="{1C125B46-E965-425E-8F17-D52C487320A3}" type="pres">
      <dgm:prSet presAssocID="{29F3C2E9-6CDE-487A-8E78-6B6D759A24A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55A33A7-F353-4D5C-9367-515AE2143180}" type="pres">
      <dgm:prSet presAssocID="{8EE3D4DA-7F14-4743-8A70-A0DC1B8CA11D}" presName="spacer" presStyleCnt="0"/>
      <dgm:spPr/>
    </dgm:pt>
    <dgm:pt modelId="{3C43C10B-2CD4-483E-B3DE-A5AABDBD4587}" type="pres">
      <dgm:prSet presAssocID="{811C1C0D-A356-45A8-813F-3D27133E617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DC2516A-7C76-4AFB-ADF5-C95F8A9F0C4B}" type="presOf" srcId="{811C1C0D-A356-45A8-813F-3D27133E6179}" destId="{3C43C10B-2CD4-483E-B3DE-A5AABDBD4587}" srcOrd="0" destOrd="0" presId="urn:microsoft.com/office/officeart/2005/8/layout/vList2"/>
    <dgm:cxn modelId="{A0CF120B-ACB6-4EAD-A385-707DAB039FE4}" srcId="{96818FA0-1682-41EE-9104-C714E28B2491}" destId="{C8C58F3F-3312-4FA9-B94D-E18DB392C7CA}" srcOrd="0" destOrd="0" parTransId="{87CAFEDF-0506-400F-956E-D5B62F797F8A}" sibTransId="{A0DE9D5B-C0BB-49DA-98CB-78FF20230FCD}"/>
    <dgm:cxn modelId="{96FCD530-A424-4280-8494-7FA9C6F715B0}" srcId="{96818FA0-1682-41EE-9104-C714E28B2491}" destId="{29F3C2E9-6CDE-487A-8E78-6B6D759A24A6}" srcOrd="1" destOrd="0" parTransId="{BE42E21B-FC3F-4C32-9CC7-2FD348C5BD2E}" sibTransId="{8EE3D4DA-7F14-4743-8A70-A0DC1B8CA11D}"/>
    <dgm:cxn modelId="{93C37FEE-6658-4FA3-8EA8-E13E0A5A748C}" type="presOf" srcId="{C8C58F3F-3312-4FA9-B94D-E18DB392C7CA}" destId="{F2B3F694-86D6-4655-AE63-21BE05369D5D}" srcOrd="0" destOrd="0" presId="urn:microsoft.com/office/officeart/2005/8/layout/vList2"/>
    <dgm:cxn modelId="{03C1B9D4-EB8B-48DF-BAD1-F74B15FB59A3}" type="presOf" srcId="{96818FA0-1682-41EE-9104-C714E28B2491}" destId="{92F3A8C4-8FCC-4F59-AA9D-F2C92468DF36}" srcOrd="0" destOrd="0" presId="urn:microsoft.com/office/officeart/2005/8/layout/vList2"/>
    <dgm:cxn modelId="{2C16790F-E86E-4596-94FD-C3DE1B7AAC5E}" srcId="{96818FA0-1682-41EE-9104-C714E28B2491}" destId="{811C1C0D-A356-45A8-813F-3D27133E6179}" srcOrd="2" destOrd="0" parTransId="{119333D6-C902-4B86-8E4D-2F0E605D774A}" sibTransId="{0F8F1EDA-12B6-48C6-8214-946794012053}"/>
    <dgm:cxn modelId="{C4E48BD1-8950-4701-A092-C58310D5A813}" type="presOf" srcId="{29F3C2E9-6CDE-487A-8E78-6B6D759A24A6}" destId="{1C125B46-E965-425E-8F17-D52C487320A3}" srcOrd="0" destOrd="0" presId="urn:microsoft.com/office/officeart/2005/8/layout/vList2"/>
    <dgm:cxn modelId="{A5107A93-194D-4722-9B63-8EE43525BF19}" type="presParOf" srcId="{92F3A8C4-8FCC-4F59-AA9D-F2C92468DF36}" destId="{F2B3F694-86D6-4655-AE63-21BE05369D5D}" srcOrd="0" destOrd="0" presId="urn:microsoft.com/office/officeart/2005/8/layout/vList2"/>
    <dgm:cxn modelId="{91F70538-998E-4E8F-8DCE-3ACCA1619F94}" type="presParOf" srcId="{92F3A8C4-8FCC-4F59-AA9D-F2C92468DF36}" destId="{4756DE4C-C311-434A-BBCC-4A5A9739AEAF}" srcOrd="1" destOrd="0" presId="urn:microsoft.com/office/officeart/2005/8/layout/vList2"/>
    <dgm:cxn modelId="{21579F76-3BD0-4C66-B36B-869B365CEAD3}" type="presParOf" srcId="{92F3A8C4-8FCC-4F59-AA9D-F2C92468DF36}" destId="{1C125B46-E965-425E-8F17-D52C487320A3}" srcOrd="2" destOrd="0" presId="urn:microsoft.com/office/officeart/2005/8/layout/vList2"/>
    <dgm:cxn modelId="{EE0D6DEB-2AE4-4BEF-9B36-E53E50AA4A27}" type="presParOf" srcId="{92F3A8C4-8FCC-4F59-AA9D-F2C92468DF36}" destId="{E55A33A7-F353-4D5C-9367-515AE2143180}" srcOrd="3" destOrd="0" presId="urn:microsoft.com/office/officeart/2005/8/layout/vList2"/>
    <dgm:cxn modelId="{1926DFC1-AF66-4A3F-B4EA-3E8CE086425E}" type="presParOf" srcId="{92F3A8C4-8FCC-4F59-AA9D-F2C92468DF36}" destId="{3C43C10B-2CD4-483E-B3DE-A5AABDBD458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3F694-86D6-4655-AE63-21BE05369D5D}">
      <dsp:nvSpPr>
        <dsp:cNvPr id="0" name=""/>
        <dsp:cNvSpPr/>
      </dsp:nvSpPr>
      <dsp:spPr>
        <a:xfrm>
          <a:off x="0" y="964170"/>
          <a:ext cx="8909182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4400" kern="1200" dirty="0" smtClean="0"/>
            <a:t>Trivial composition of modules</a:t>
          </a:r>
          <a:endParaRPr lang="en-AU" sz="4400" kern="1200" dirty="0"/>
        </a:p>
      </dsp:txBody>
      <dsp:txXfrm>
        <a:off x="81674" y="1045844"/>
        <a:ext cx="8745834" cy="1509752"/>
      </dsp:txXfrm>
    </dsp:sp>
    <dsp:sp modelId="{1C125B46-E965-425E-8F17-D52C487320A3}">
      <dsp:nvSpPr>
        <dsp:cNvPr id="0" name=""/>
        <dsp:cNvSpPr/>
      </dsp:nvSpPr>
      <dsp:spPr>
        <a:xfrm>
          <a:off x="0" y="2824470"/>
          <a:ext cx="8909182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4400" kern="1200" dirty="0" smtClean="0"/>
            <a:t>Compatible with existing Haskell compilers</a:t>
          </a:r>
          <a:endParaRPr lang="en-AU" sz="4400" kern="1200" dirty="0"/>
        </a:p>
      </dsp:txBody>
      <dsp:txXfrm>
        <a:off x="81674" y="2906144"/>
        <a:ext cx="8745834" cy="1509752"/>
      </dsp:txXfrm>
    </dsp:sp>
    <dsp:sp modelId="{3C43C10B-2CD4-483E-B3DE-A5AABDBD4587}">
      <dsp:nvSpPr>
        <dsp:cNvPr id="0" name=""/>
        <dsp:cNvSpPr/>
      </dsp:nvSpPr>
      <dsp:spPr>
        <a:xfrm>
          <a:off x="0" y="4684770"/>
          <a:ext cx="8909182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4400" kern="1200" dirty="0" smtClean="0"/>
            <a:t>Easily tuned N-degree parallelization</a:t>
          </a:r>
          <a:endParaRPr lang="en-AU" sz="4400" kern="1200" dirty="0"/>
        </a:p>
      </dsp:txBody>
      <dsp:txXfrm>
        <a:off x="81674" y="4766444"/>
        <a:ext cx="8745834" cy="1509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17738" y="685800"/>
            <a:ext cx="2422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76119E4B-E17C-482A-BA35-0B417648D10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310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1069725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2139450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3209178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4278903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5348628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18355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488080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557805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792300" y="5670935"/>
            <a:ext cx="19755366" cy="2383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792300" y="3308156"/>
            <a:ext cx="19755366" cy="3262879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spcBef>
                <a:spcPct val="0"/>
              </a:spcBef>
              <a:defRPr/>
            </a:pPr>
            <a:r>
              <a:rPr lang="en-US" sz="4200" dirty="0"/>
              <a:t>    </a:t>
            </a:r>
          </a:p>
        </p:txBody>
      </p:sp>
      <p:pic>
        <p:nvPicPr>
          <p:cNvPr id="12" name="Picture 27" descr="Monash_logo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29501" y="862354"/>
            <a:ext cx="9768865" cy="1107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 userDrawn="1"/>
        </p:nvGrpSpPr>
        <p:grpSpPr>
          <a:xfrm>
            <a:off x="792300" y="2211636"/>
            <a:ext cx="19755366" cy="1497221"/>
            <a:chOff x="924536" y="2211636"/>
            <a:chExt cx="19623130" cy="1497221"/>
          </a:xfrm>
        </p:grpSpPr>
        <p:sp>
          <p:nvSpPr>
            <p:cNvPr id="14" name="Rectangle 30"/>
            <p:cNvSpPr>
              <a:spLocks noChangeArrowheads="1"/>
            </p:cNvSpPr>
            <p:nvPr userDrawn="1"/>
          </p:nvSpPr>
          <p:spPr bwMode="auto">
            <a:xfrm rot="2700000">
              <a:off x="2162240" y="2901401"/>
              <a:ext cx="1014748" cy="6001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924536" y="2211636"/>
              <a:ext cx="19623130" cy="113741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576000" tIns="46800" anchor="ctr"/>
            <a:lstStyle/>
            <a:p>
              <a:pPr algn="l">
                <a:spcBef>
                  <a:spcPct val="0"/>
                </a:spcBef>
                <a:defRPr/>
              </a:pPr>
              <a:r>
                <a:rPr lang="en-US" sz="4200" b="1" dirty="0" smtClean="0">
                  <a:solidFill>
                    <a:schemeClr val="bg1"/>
                  </a:solidFill>
                </a:rPr>
                <a:t>ECE4095</a:t>
              </a:r>
              <a:r>
                <a:rPr lang="en-US" sz="4200" b="1" baseline="0" dirty="0" smtClean="0">
                  <a:solidFill>
                    <a:schemeClr val="bg1"/>
                  </a:solidFill>
                </a:rPr>
                <a:t> Final Year Project, Semester 2, 2014				</a:t>
              </a:r>
              <a:endParaRPr lang="en-US" sz="4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2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1836415" y="3646410"/>
            <a:ext cx="18373373" cy="1772497"/>
          </a:xfrm>
        </p:spPr>
        <p:txBody>
          <a:bodyPr lIns="0" anchor="t"/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AU" sz="8000" b="1" dirty="0" smtClean="0"/>
              <a:t>Project Title</a:t>
            </a:r>
            <a:endParaRPr lang="en-US" dirty="0"/>
          </a:p>
        </p:txBody>
      </p:sp>
      <p:sp>
        <p:nvSpPr>
          <p:cNvPr id="17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72351" y="10894612"/>
            <a:ext cx="17978279" cy="4103599"/>
          </a:xfrm>
        </p:spPr>
        <p:txBody>
          <a:bodyPr lIns="0" anchor="b"/>
          <a:lstStyle>
            <a:lvl1pPr marL="0" indent="0">
              <a:spcBef>
                <a:spcPct val="0"/>
              </a:spcBef>
              <a:buFontTx/>
              <a:buNone/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4401812" y="450355"/>
            <a:ext cx="6162263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Department of Electrical and</a:t>
            </a:r>
          </a:p>
          <a:p>
            <a:r>
              <a:rPr lang="en-AU" dirty="0" smtClean="0"/>
              <a:t>Computer Systems Engineering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CA6513-2353-47C6-B633-47BF4F1AE1D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27459" y="1471943"/>
            <a:ext cx="4890002" cy="2557676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7453" y="1471943"/>
            <a:ext cx="14313563" cy="2557676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9D992-2827-4AD2-99A3-AAC3A003F8F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FB7AF-7021-4615-9463-674E6F94164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340" y="7065335"/>
            <a:ext cx="19248120" cy="19983383"/>
          </a:xfrm>
          <a:prstGeom prst="rect">
            <a:avLst/>
          </a:prstGeom>
        </p:spPr>
        <p:txBody>
          <a:bodyPr vert="horz" lIns="213944" tIns="106973" rIns="213944" bIns="106973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EE3367-9B62-4F8E-9A89-FAA44A8539A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EE6116-8FE6-4598-9487-1B9ADE05CB4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1" y="7065335"/>
            <a:ext cx="9445837" cy="19983383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4" y="7065335"/>
            <a:ext cx="9445837" cy="19983383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E1AC-F851-4387-A413-801D0E4A3B2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FD0CA7-4BCD-46C5-B1D0-2140666CB36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E9529-C2CE-4201-A946-4E5206F5D5B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F7DBC-A9BC-4923-BF17-5B462EF9A38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D59A1-6226-4989-85BD-56D60FBC8AD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11506-9F22-4A42-A73B-AFA3DC3A3BA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F160AB-0C40-4A26-AFCA-9E43FEF442C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7065335"/>
            <a:ext cx="19248120" cy="19983383"/>
          </a:xfrm>
          <a:prstGeom prst="rect">
            <a:avLst/>
          </a:prstGeom>
        </p:spPr>
        <p:txBody>
          <a:bodyPr vert="eaVert" lIns="213944" tIns="106973" rIns="213944" bIns="106973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9A8B8-BB4C-416A-8E91-CBDA6B679A7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7030285"/>
            <a:ext cx="4812030" cy="2001842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1" y="7030285"/>
            <a:ext cx="14079643" cy="20018427"/>
          </a:xfrm>
          <a:prstGeom prst="rect">
            <a:avLst/>
          </a:prstGeom>
        </p:spPr>
        <p:txBody>
          <a:bodyPr vert="eaVert" lIns="213944" tIns="106973" rIns="213944" bIns="106973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09914-1658-4ED5-89EC-54CDD3226E5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</p:spPr>
        <p:txBody>
          <a:bodyPr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2747-0E9E-4238-9457-84E9B4EC4EA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25BDBC-FC4F-4765-8A9C-2B6E88F6A68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4F14E-6A34-4745-BC5F-7D9196F5201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538" y="7345698"/>
            <a:ext cx="9631486" cy="20670290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2467" y="7345698"/>
            <a:ext cx="9635198" cy="20670290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C33AD-A237-4C9E-A447-A1C6851FEFC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C03A14-2A08-4C82-B904-89EFA0EA9AC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329869-AB07-42CA-8F5A-2815F606C0B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E9EED-CF0F-4922-BFE3-9A866CE73B3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 anchor="t"/>
          <a:lstStyle>
            <a:lvl1pPr algn="l">
              <a:defRPr sz="94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6837EC-2FCC-4F6B-A0AB-C6AAB59C75D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17C282-3FCD-491A-A0E9-7A13D7ECE5A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4E312-EEEC-4482-A8AE-BA5A8AD46A8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BBD8EA-8116-4F97-8253-681ABFAD5CB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42816" y="4170510"/>
            <a:ext cx="4904853" cy="2384548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535" y="4170510"/>
            <a:ext cx="14361830" cy="2384548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20301B-2606-4F7C-B689-5C9AA9D5531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</p:spPr>
        <p:txBody>
          <a:bodyPr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99D03-7E88-411F-869A-3EA841C0918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5F048D-5C26-4035-B171-6AA3BF2E9A9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F03AB3-04CB-4660-8DFB-0AFFD3CBF27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538" y="7345705"/>
            <a:ext cx="9631486" cy="20985704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2467" y="7345705"/>
            <a:ext cx="9635198" cy="20985704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9E52F5-08A2-492C-A8D4-12077F8CEC3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7822B-110C-4719-9476-D4BA092D9DC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46E2F-7E21-48AE-88B3-BE5EC63E1EB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1" y="7065335"/>
            <a:ext cx="9445837" cy="19983383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4" y="7065335"/>
            <a:ext cx="9445837" cy="19983383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0E08E-ECEB-4DAE-B0C2-542E7B9F1B8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42566-2F1D-4260-AA5D-BCD6D230CEB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912AB-AC1C-4FE7-BA9E-41B227EDE4C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CC7E3F-EFAD-4AC3-A38E-51065B9C35D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8B828-C7CC-4F4A-9272-0E1AE76A4D3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42816" y="4170508"/>
            <a:ext cx="4904853" cy="2416089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535" y="4170508"/>
            <a:ext cx="14361830" cy="2416089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E9783-4668-45BA-BC16-60A87672E2F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027476-F2D4-4F45-BD34-57AF80BB71F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AE8EA8-8609-4471-8553-1719262A2D6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9F3F33-5A0E-4FD3-94F0-8FF7EDBD4A4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50CF23-6151-48D7-A4D4-C5F689CB441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40AD9F-E095-453E-B719-BA585365D68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7449" y="1471944"/>
            <a:ext cx="19248120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9340" y="7065335"/>
            <a:ext cx="19248120" cy="19983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9341" y="27574404"/>
            <a:ext cx="4990253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7157" y="27574404"/>
            <a:ext cx="6772487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7208" y="27574404"/>
            <a:ext cx="4990253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4F028926-4DEE-46DF-B036-7CA3A93F0489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31" r:id="rId2"/>
    <p:sldLayoutId id="2147483730" r:id="rId3"/>
    <p:sldLayoutId id="2147483729" r:id="rId4"/>
    <p:sldLayoutId id="2147483728" r:id="rId5"/>
    <p:sldLayoutId id="2147483727" r:id="rId6"/>
    <p:sldLayoutId id="2147483726" r:id="rId7"/>
    <p:sldLayoutId id="2147483725" r:id="rId8"/>
    <p:sldLayoutId id="2147483724" r:id="rId9"/>
    <p:sldLayoutId id="2147483723" r:id="rId10"/>
    <p:sldLayoutId id="214748372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1069725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2139450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3209178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4278903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802293" indent="-802293" algn="l" rtl="0" eaLnBrk="0" fontAlgn="base" hangingPunct="0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  <a:ea typeface="+mn-ea"/>
          <a:cs typeface="+mn-cs"/>
        </a:defRPr>
      </a:lvl1pPr>
      <a:lvl2pPr marL="1738305" indent="-668580" algn="l" rtl="0" eaLnBrk="0" fontAlgn="base" hangingPunct="0">
        <a:spcBef>
          <a:spcPct val="20000"/>
        </a:spcBef>
        <a:spcAft>
          <a:spcPct val="0"/>
        </a:spcAft>
        <a:buChar char="–"/>
        <a:defRPr sz="6600">
          <a:solidFill>
            <a:schemeClr val="tx1"/>
          </a:solidFill>
          <a:latin typeface="+mn-lt"/>
          <a:ea typeface="+mn-ea"/>
          <a:cs typeface="+mn-cs"/>
        </a:defRPr>
      </a:lvl2pPr>
      <a:lvl3pPr marL="2674314" indent="-534864" algn="l" rtl="0" eaLnBrk="0" fontAlgn="base" hangingPunct="0">
        <a:spcBef>
          <a:spcPct val="20000"/>
        </a:spcBef>
        <a:spcAft>
          <a:spcPct val="0"/>
        </a:spcAft>
        <a:buChar char="•"/>
        <a:defRPr sz="5600">
          <a:solidFill>
            <a:schemeClr val="tx1"/>
          </a:solidFill>
          <a:latin typeface="+mn-lt"/>
          <a:ea typeface="+mn-ea"/>
          <a:cs typeface="+mn-cs"/>
        </a:defRPr>
      </a:lvl3pPr>
      <a:lvl4pPr marL="374403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tx1"/>
          </a:solidFill>
          <a:latin typeface="+mn-lt"/>
          <a:ea typeface="+mn-ea"/>
          <a:cs typeface="+mn-cs"/>
        </a:defRPr>
      </a:lvl4pPr>
      <a:lvl5pPr marL="4813766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5pPr>
      <a:lvl6pPr marL="588349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6pPr>
      <a:lvl7pPr marL="6953216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7pPr>
      <a:lvl8pPr marL="802294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8pPr>
      <a:lvl9pPr marL="9092669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07" name="Rectangle 23"/>
          <p:cNvSpPr>
            <a:spLocks noChangeArrowheads="1"/>
          </p:cNvSpPr>
          <p:nvPr/>
        </p:nvSpPr>
        <p:spPr bwMode="auto">
          <a:xfrm>
            <a:off x="10520036" y="15174083"/>
            <a:ext cx="432130" cy="72386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98" y="7030283"/>
            <a:ext cx="18609486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grpSp>
        <p:nvGrpSpPr>
          <p:cNvPr id="25604" name="Group 7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93192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193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32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932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32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B058C309-5E64-456E-91F7-46F30435BCA8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25608" name="Picture 20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205" name="Line 21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40" r:id="rId3"/>
    <p:sldLayoutId id="2147483739" r:id="rId4"/>
    <p:sldLayoutId id="2147483738" r:id="rId5"/>
    <p:sldLayoutId id="2147483737" r:id="rId6"/>
    <p:sldLayoutId id="2147483736" r:id="rId7"/>
    <p:sldLayoutId id="2147483735" r:id="rId8"/>
    <p:sldLayoutId id="2147483734" r:id="rId9"/>
    <p:sldLayoutId id="2147483733" r:id="rId10"/>
    <p:sldLayoutId id="214748373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802293" indent="-802293" algn="l" rtl="0" eaLnBrk="0" fontAlgn="base" hangingPunct="0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  <a:ea typeface="+mn-ea"/>
          <a:cs typeface="+mn-cs"/>
        </a:defRPr>
      </a:lvl1pPr>
      <a:lvl2pPr marL="1738305" indent="-668580" algn="l" rtl="0" eaLnBrk="0" fontAlgn="base" hangingPunct="0">
        <a:spcBef>
          <a:spcPct val="20000"/>
        </a:spcBef>
        <a:spcAft>
          <a:spcPct val="0"/>
        </a:spcAft>
        <a:buChar char="–"/>
        <a:defRPr sz="6600">
          <a:solidFill>
            <a:schemeClr val="tx1"/>
          </a:solidFill>
          <a:latin typeface="+mn-lt"/>
          <a:ea typeface="+mn-ea"/>
          <a:cs typeface="+mn-cs"/>
        </a:defRPr>
      </a:lvl2pPr>
      <a:lvl3pPr marL="2674314" indent="-534864" algn="l" rtl="0" eaLnBrk="0" fontAlgn="base" hangingPunct="0">
        <a:spcBef>
          <a:spcPct val="20000"/>
        </a:spcBef>
        <a:spcAft>
          <a:spcPct val="0"/>
        </a:spcAft>
        <a:buChar char="•"/>
        <a:defRPr sz="5600">
          <a:solidFill>
            <a:schemeClr val="tx1"/>
          </a:solidFill>
          <a:latin typeface="+mn-lt"/>
          <a:ea typeface="+mn-ea"/>
          <a:cs typeface="+mn-cs"/>
        </a:defRPr>
      </a:lvl3pPr>
      <a:lvl4pPr marL="374403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tx1"/>
          </a:solidFill>
          <a:latin typeface="+mn-lt"/>
          <a:ea typeface="+mn-ea"/>
          <a:cs typeface="+mn-cs"/>
        </a:defRPr>
      </a:lvl4pPr>
      <a:lvl5pPr marL="4813766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5pPr>
      <a:lvl6pPr marL="588349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6pPr>
      <a:lvl7pPr marL="6953216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7pPr>
      <a:lvl8pPr marL="802294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8pPr>
      <a:lvl9pPr marL="9092669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10477335" y="13646064"/>
            <a:ext cx="432130" cy="72386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99" y="4170511"/>
            <a:ext cx="18947367" cy="269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536" y="7345698"/>
            <a:ext cx="19623130" cy="2067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2"/>
            <a:r>
              <a:rPr lang="en-AU" smtClean="0"/>
              <a:t>Fourth level</a:t>
            </a:r>
          </a:p>
          <a:p>
            <a:pPr lvl="3"/>
            <a:r>
              <a:rPr lang="en-AU" smtClean="0"/>
              <a:t>Fifth level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BF2D0298-75DC-40DA-83BA-CAA4AAC07534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37896" name="Picture 7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0" name="Line 8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  <p:grpSp>
        <p:nvGrpSpPr>
          <p:cNvPr id="37898" name="Group 9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105482" name="Rectangle 10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483" name="Rectangle 11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2" r:id="rId2"/>
    <p:sldLayoutId id="2147483751" r:id="rId3"/>
    <p:sldLayoutId id="2147483750" r:id="rId4"/>
    <p:sldLayoutId id="2147483749" r:id="rId5"/>
    <p:sldLayoutId id="2147483748" r:id="rId6"/>
    <p:sldLayoutId id="2147483747" r:id="rId7"/>
    <p:sldLayoutId id="2147483746" r:id="rId8"/>
    <p:sldLayoutId id="2147483745" r:id="rId9"/>
    <p:sldLayoutId id="2147483744" r:id="rId10"/>
    <p:sldLayoutId id="214748374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620293" indent="-620293" algn="l" rtl="0" eaLnBrk="0" fontAlgn="base" hangingPunct="0">
        <a:spcBef>
          <a:spcPct val="0"/>
        </a:spcBef>
        <a:spcAft>
          <a:spcPts val="2808"/>
        </a:spcAft>
        <a:buFont typeface="Wingdings" charset="2"/>
        <a:buChar char="§"/>
        <a:defRPr sz="4700">
          <a:solidFill>
            <a:schemeClr val="bg1"/>
          </a:solidFill>
          <a:latin typeface="+mn-lt"/>
          <a:ea typeface="+mn-ea"/>
          <a:cs typeface="+mn-cs"/>
        </a:defRPr>
      </a:lvl1pPr>
      <a:lvl2pPr marL="2109736" indent="-724295" algn="l" rtl="0" eaLnBrk="0" fontAlgn="base" hangingPunct="0">
        <a:lnSpc>
          <a:spcPts val="5616"/>
        </a:lnSpc>
        <a:spcBef>
          <a:spcPct val="0"/>
        </a:spcBef>
        <a:spcAft>
          <a:spcPts val="2808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2pPr>
      <a:lvl3pPr marL="3361465" indent="-776295" algn="l" rtl="0" eaLnBrk="0" fontAlgn="base" hangingPunct="0">
        <a:spcBef>
          <a:spcPct val="20000"/>
        </a:spcBef>
        <a:spcAft>
          <a:spcPct val="0"/>
        </a:spcAft>
        <a:buChar char="•"/>
        <a:defRPr sz="4700">
          <a:solidFill>
            <a:schemeClr val="bg1"/>
          </a:solidFill>
          <a:latin typeface="+mn-lt"/>
          <a:ea typeface="+mn-ea"/>
          <a:cs typeface="+mn-cs"/>
        </a:defRPr>
      </a:lvl3pPr>
      <a:lvl4pPr marL="452404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4pPr>
      <a:lvl5pPr marL="5478630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5pPr>
      <a:lvl6pPr marL="654835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6pPr>
      <a:lvl7pPr marL="761808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7pPr>
      <a:lvl8pPr marL="868780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8pPr>
      <a:lvl9pPr marL="975753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2" name="Rectangle 14"/>
          <p:cNvSpPr>
            <a:spLocks noChangeArrowheads="1"/>
          </p:cNvSpPr>
          <p:nvPr/>
        </p:nvSpPr>
        <p:spPr bwMode="auto">
          <a:xfrm>
            <a:off x="10477335" y="13646064"/>
            <a:ext cx="432130" cy="72386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00299" y="4170511"/>
            <a:ext cx="18947367" cy="269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536" y="7345705"/>
            <a:ext cx="19623130" cy="209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2"/>
            <a:r>
              <a:rPr lang="en-AU" smtClean="0"/>
              <a:t>Fourth level</a:t>
            </a:r>
          </a:p>
          <a:p>
            <a:pPr lvl="3"/>
            <a:r>
              <a:rPr lang="en-AU" smtClean="0"/>
              <a:t>Fifth level</a:t>
            </a: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6D8FB1D6-8BF7-401C-AE7B-8276F7ECBE68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50184" name="Picture 8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119819" name="Rectangle 11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820" name="Rectangle 12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3" r:id="rId2"/>
    <p:sldLayoutId id="2147483762" r:id="rId3"/>
    <p:sldLayoutId id="2147483761" r:id="rId4"/>
    <p:sldLayoutId id="2147483760" r:id="rId5"/>
    <p:sldLayoutId id="2147483759" r:id="rId6"/>
    <p:sldLayoutId id="2147483758" r:id="rId7"/>
    <p:sldLayoutId id="2147483757" r:id="rId8"/>
    <p:sldLayoutId id="2147483756" r:id="rId9"/>
    <p:sldLayoutId id="2147483755" r:id="rId10"/>
    <p:sldLayoutId id="214748375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620293" indent="-620293" algn="l" rtl="0" eaLnBrk="0" fontAlgn="base" hangingPunct="0">
        <a:lnSpc>
          <a:spcPts val="5616"/>
        </a:lnSpc>
        <a:spcBef>
          <a:spcPct val="0"/>
        </a:spcBef>
        <a:spcAft>
          <a:spcPts val="2808"/>
        </a:spcAft>
        <a:buFont typeface="Wingdings" charset="2"/>
        <a:buChar char="§"/>
        <a:defRPr sz="4700">
          <a:solidFill>
            <a:schemeClr val="bg1"/>
          </a:solidFill>
          <a:latin typeface="+mn-lt"/>
          <a:ea typeface="+mn-ea"/>
          <a:cs typeface="+mn-cs"/>
        </a:defRPr>
      </a:lvl1pPr>
      <a:lvl2pPr marL="2109736" indent="-724295" algn="l" rtl="0" eaLnBrk="0" fontAlgn="base" hangingPunct="0">
        <a:lnSpc>
          <a:spcPts val="5616"/>
        </a:lnSpc>
        <a:spcBef>
          <a:spcPct val="0"/>
        </a:spcBef>
        <a:spcAft>
          <a:spcPts val="234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2pPr>
      <a:lvl3pPr marL="3361465" indent="-776295" algn="l" rtl="0" eaLnBrk="0" fontAlgn="base" hangingPunct="0">
        <a:spcBef>
          <a:spcPct val="20000"/>
        </a:spcBef>
        <a:spcAft>
          <a:spcPct val="0"/>
        </a:spcAft>
        <a:buChar char="•"/>
        <a:defRPr sz="4700">
          <a:solidFill>
            <a:schemeClr val="bg1"/>
          </a:solidFill>
          <a:latin typeface="+mn-lt"/>
          <a:ea typeface="+mn-ea"/>
          <a:cs typeface="+mn-cs"/>
        </a:defRPr>
      </a:lvl3pPr>
      <a:lvl4pPr marL="452404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4pPr>
      <a:lvl5pPr marL="5478630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5pPr>
      <a:lvl6pPr marL="654835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6pPr>
      <a:lvl7pPr marL="761808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7pPr>
      <a:lvl8pPr marL="868780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8pPr>
      <a:lvl9pPr marL="975753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diagramData" Target="../diagrams/data1.xml"/><Relationship Id="rId5" Type="http://schemas.openxmlformats.org/officeDocument/2006/relationships/oleObject" Target="../embeddings/oleObject1.bin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Z:\home\reuben\Remote\ECE4094\docs\Poster\Haskell-Logo-wm2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8" y="7128076"/>
            <a:ext cx="19686529" cy="2210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0352" y="3726719"/>
            <a:ext cx="18866096" cy="1772497"/>
          </a:xfrm>
        </p:spPr>
        <p:txBody>
          <a:bodyPr/>
          <a:lstStyle/>
          <a:p>
            <a:r>
              <a:rPr lang="en-AU" sz="8000" b="1" dirty="0" smtClean="0"/>
              <a:t>H2V – a Haskell to Verilog Compiler</a:t>
            </a:r>
            <a:endParaRPr lang="en-AU" sz="8000" dirty="0"/>
          </a:p>
        </p:txBody>
      </p:sp>
      <p:sp>
        <p:nvSpPr>
          <p:cNvPr id="2" name="TextBox 1"/>
          <p:cNvSpPr txBox="1"/>
          <p:nvPr/>
        </p:nvSpPr>
        <p:spPr>
          <a:xfrm>
            <a:off x="14591108" y="2468320"/>
            <a:ext cx="55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Reuben </a:t>
            </a:r>
            <a:r>
              <a:rPr lang="en-US" sz="3600" b="1" dirty="0" err="1" smtClean="0">
                <a:solidFill>
                  <a:schemeClr val="bg1"/>
                </a:solidFill>
              </a:rPr>
              <a:t>D’Netto</a:t>
            </a: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61752" y="5778947"/>
            <a:ext cx="6433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bg1"/>
                </a:solidFill>
              </a:rPr>
              <a:t>Supervisor: Dr. David </a:t>
            </a:r>
            <a:r>
              <a:rPr lang="en-US" sz="3200" dirty="0" smtClean="0">
                <a:solidFill>
                  <a:schemeClr val="bg1"/>
                </a:solidFill>
              </a:rPr>
              <a:t>Boland</a:t>
            </a:r>
            <a:endParaRPr lang="en-AU" sz="3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076" y="25761167"/>
            <a:ext cx="3772761" cy="377276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48159" y="7579147"/>
            <a:ext cx="968507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4000" dirty="0" smtClean="0"/>
              <a:t>Verilog is often used to implement hardware accelerators, which are used to perform expensive computations faster than a general purpose CPU would allow.</a:t>
            </a:r>
          </a:p>
          <a:p>
            <a:pPr algn="l"/>
            <a:r>
              <a:rPr lang="en-AU" sz="4000" dirty="0" smtClean="0"/>
              <a:t>H2V generates Verilog modules from concise functional descriptions of logic, making it trivial to leverage data-level parallelism.</a:t>
            </a:r>
          </a:p>
          <a:p>
            <a:pPr algn="l"/>
            <a:r>
              <a:rPr lang="en-AU" sz="4000" dirty="0" smtClean="0"/>
              <a:t>Logic can be tested with desktop Haskell compilers, reducing development time.</a:t>
            </a:r>
            <a:endParaRPr lang="en-AU" sz="40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864308" y="15139987"/>
            <a:ext cx="10697370" cy="313932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dirty="0">
                <a:latin typeface="Consolas" pitchFamily="49" charset="0"/>
                <a:cs typeface="Consolas" pitchFamily="49" charset="0"/>
              </a:rPr>
              <a:t>sum :: [</a:t>
            </a:r>
            <a:r>
              <a:rPr lang="en-AU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AU" dirty="0">
                <a:latin typeface="Consolas" pitchFamily="49" charset="0"/>
                <a:cs typeface="Consolas" pitchFamily="49" charset="0"/>
              </a:rPr>
              <a:t>] -&gt; </a:t>
            </a:r>
            <a:r>
              <a:rPr lang="en-AU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AU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AU" dirty="0" smtClean="0">
                <a:latin typeface="Consolas" pitchFamily="49" charset="0"/>
                <a:cs typeface="Consolas" pitchFamily="49" charset="0"/>
              </a:rPr>
            </a:br>
            <a:r>
              <a:rPr lang="en-AU" dirty="0" smtClean="0">
                <a:latin typeface="Consolas" pitchFamily="49" charset="0"/>
                <a:cs typeface="Consolas" pitchFamily="49" charset="0"/>
              </a:rPr>
              <a:t>sum </a:t>
            </a:r>
            <a:r>
              <a:rPr lang="en-AU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AU" dirty="0" err="1">
                <a:latin typeface="Consolas" pitchFamily="49" charset="0"/>
                <a:cs typeface="Consolas" pitchFamily="49" charset="0"/>
              </a:rPr>
              <a:t>mfoldr</a:t>
            </a:r>
            <a:r>
              <a:rPr lang="en-AU" dirty="0">
                <a:latin typeface="Consolas" pitchFamily="49" charset="0"/>
                <a:cs typeface="Consolas" pitchFamily="49" charset="0"/>
              </a:rPr>
              <a:t> (+) 0</a:t>
            </a:r>
          </a:p>
          <a:p>
            <a:pPr algn="l"/>
            <a:r>
              <a:rPr lang="en-AU" dirty="0" err="1" smtClean="0">
                <a:latin typeface="Consolas" pitchFamily="49" charset="0"/>
                <a:cs typeface="Consolas" pitchFamily="49" charset="0"/>
              </a:rPr>
              <a:t>dotProduct</a:t>
            </a:r>
            <a:r>
              <a:rPr lang="en-A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AU" dirty="0">
                <a:latin typeface="Consolas" pitchFamily="49" charset="0"/>
                <a:cs typeface="Consolas" pitchFamily="49" charset="0"/>
              </a:rPr>
              <a:t>:: [</a:t>
            </a:r>
            <a:r>
              <a:rPr lang="en-AU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AU" dirty="0">
                <a:latin typeface="Consolas" pitchFamily="49" charset="0"/>
                <a:cs typeface="Consolas" pitchFamily="49" charset="0"/>
              </a:rPr>
              <a:t>] -&gt; [</a:t>
            </a:r>
            <a:r>
              <a:rPr lang="en-AU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AU" dirty="0">
                <a:latin typeface="Consolas" pitchFamily="49" charset="0"/>
                <a:cs typeface="Consolas" pitchFamily="49" charset="0"/>
              </a:rPr>
              <a:t>] -&gt; </a:t>
            </a:r>
            <a:r>
              <a:rPr lang="en-AU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AU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AU" dirty="0" smtClean="0">
                <a:latin typeface="Consolas" pitchFamily="49" charset="0"/>
                <a:cs typeface="Consolas" pitchFamily="49" charset="0"/>
              </a:rPr>
            </a:br>
            <a:r>
              <a:rPr lang="en-AU" dirty="0" err="1" smtClean="0">
                <a:latin typeface="Consolas" pitchFamily="49" charset="0"/>
                <a:cs typeface="Consolas" pitchFamily="49" charset="0"/>
              </a:rPr>
              <a:t>dotProduct</a:t>
            </a:r>
            <a:r>
              <a:rPr lang="en-A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AU" dirty="0">
                <a:latin typeface="Consolas" pitchFamily="49" charset="0"/>
                <a:cs typeface="Consolas" pitchFamily="49" charset="0"/>
              </a:rPr>
              <a:t>= sum . </a:t>
            </a:r>
            <a:r>
              <a:rPr lang="en-AU" dirty="0" err="1">
                <a:latin typeface="Consolas" pitchFamily="49" charset="0"/>
                <a:cs typeface="Consolas" pitchFamily="49" charset="0"/>
              </a:rPr>
              <a:t>zipWith</a:t>
            </a:r>
            <a:r>
              <a:rPr lang="en-AU" dirty="0">
                <a:latin typeface="Consolas" pitchFamily="49" charset="0"/>
                <a:cs typeface="Consolas" pitchFamily="49" charset="0"/>
              </a:rPr>
              <a:t> (*)</a:t>
            </a:r>
          </a:p>
          <a:p>
            <a:pPr algn="l"/>
            <a:r>
              <a:rPr lang="en-AU" dirty="0" smtClean="0">
                <a:latin typeface="Consolas" pitchFamily="49" charset="0"/>
                <a:cs typeface="Consolas" pitchFamily="49" charset="0"/>
              </a:rPr>
              <a:t>demo </a:t>
            </a:r>
            <a:r>
              <a:rPr lang="en-AU" dirty="0">
                <a:latin typeface="Consolas" pitchFamily="49" charset="0"/>
                <a:cs typeface="Consolas" pitchFamily="49" charset="0"/>
              </a:rPr>
              <a:t>_ = </a:t>
            </a:r>
            <a:r>
              <a:rPr lang="en-AU" dirty="0" err="1">
                <a:latin typeface="Consolas" pitchFamily="49" charset="0"/>
                <a:cs typeface="Consolas" pitchFamily="49" charset="0"/>
              </a:rPr>
              <a:t>dotProduct</a:t>
            </a:r>
            <a:r>
              <a:rPr lang="en-AU" dirty="0">
                <a:latin typeface="Consolas" pitchFamily="49" charset="0"/>
                <a:cs typeface="Consolas" pitchFamily="49" charset="0"/>
              </a:rPr>
              <a:t> [1, 2, 3] [4, 5, 6] ||| </a:t>
            </a:r>
            <a:r>
              <a:rPr lang="en-AU" dirty="0" smtClean="0">
                <a:latin typeface="Consolas" pitchFamily="49" charset="0"/>
                <a:cs typeface="Consolas" pitchFamily="49" charset="0"/>
              </a:rPr>
              <a:t>3</a:t>
            </a:r>
            <a:endParaRPr lang="en-A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27426" y="27921407"/>
            <a:ext cx="58686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dirty="0" smtClean="0"/>
              <a:t>Source available at:</a:t>
            </a:r>
            <a:br>
              <a:rPr lang="en-AU" dirty="0" smtClean="0"/>
            </a:br>
            <a:r>
              <a:rPr lang="en-AU" dirty="0" smtClean="0"/>
              <a:t>https</a:t>
            </a:r>
            <a:r>
              <a:rPr lang="en-AU" dirty="0"/>
              <a:t>://github.com/rdnetto/H2V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686203"/>
              </p:ext>
            </p:extLst>
          </p:nvPr>
        </p:nvGraphicFramePr>
        <p:xfrm>
          <a:off x="3563938" y="10387013"/>
          <a:ext cx="14257337" cy="950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Microsoft Graph Chart" r:id="rId5" imgW="0" imgH="0" progId="MSGraph.Chart.8">
                  <p:embed followColorScheme="full"/>
                </p:oleObj>
              </mc:Choice>
              <mc:Fallback>
                <p:oleObj name="Microsoft Graph Chart" r:id="rId5" imgW="0" imgH="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3563938" y="10387013"/>
                        <a:ext cx="14257337" cy="950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03941292"/>
              </p:ext>
            </p:extLst>
          </p:nvPr>
        </p:nvGraphicFramePr>
        <p:xfrm>
          <a:off x="11385838" y="7576766"/>
          <a:ext cx="8909182" cy="7322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47330" y="19179761"/>
            <a:ext cx="30556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DFD goes here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without image">
  <a:themeElements>
    <a:clrScheme name="Master without image 1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out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Master without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 slide grey">
  <a:themeElements>
    <a:clrScheme name="Divider slide grey 4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 background half line space">
  <a:themeElements>
    <a:clrScheme name="Blue background half line space 2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Blue background half line spa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Blue background half line spac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background half line space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Grey background half line space">
  <a:themeElements>
    <a:clrScheme name="Grey background half line space 4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Grey background half line spa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Grey background half line spac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99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Master without image</vt:lpstr>
      <vt:lpstr>Divider slide grey</vt:lpstr>
      <vt:lpstr>Blue background half line space</vt:lpstr>
      <vt:lpstr>Grey background half line space</vt:lpstr>
      <vt:lpstr>Microsoft Graph Chart</vt:lpstr>
      <vt:lpstr>H2V – a Haskell to Verilog Compiler</vt:lpstr>
    </vt:vector>
  </TitlesOfParts>
  <Company>Precedent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an image</dc:title>
  <dc:creator>Mark North</dc:creator>
  <cp:lastModifiedBy>RDN</cp:lastModifiedBy>
  <cp:revision>27</cp:revision>
  <dcterms:created xsi:type="dcterms:W3CDTF">2011-05-31T08:53:31Z</dcterms:created>
  <dcterms:modified xsi:type="dcterms:W3CDTF">2014-10-12T07:33:12Z</dcterms:modified>
</cp:coreProperties>
</file>