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4866-E690-4088-A893-4A0F24B4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E4245-9B74-473D-AE74-5FCAEF00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8B556-4BFD-49A4-B549-A18FA679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7C3CF-2006-4F0D-AD63-0544F4DD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B59AE-8BC6-4A66-BE9D-D6B786EE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F9CCE-0EFF-4E5A-9C94-DEA6C4E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8B7BD6-75A6-452D-BB31-69FBBB958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7642E-365D-461F-A789-81060762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EC215-E08B-47E5-B3B1-5926830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B771C-A74D-478C-BBA8-5FBE9957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8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E9E293-C59C-437D-9244-50CDC3D12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AA1DB5-E98D-400A-8219-4A241C05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76772-F241-4DEA-83C3-3BB6DC5A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42350-58A1-4951-8339-2AA9361C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1AD5D-1C75-46C8-BD35-1C68A212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9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5D3B8-4375-4E48-AAB3-80A50E2F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8E1898-0AC2-4540-8F40-3D67B0C5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C6F01-2AFB-4F3D-A812-822688D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C3217-DF10-4338-A2A8-FF0CEB87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86D7D-2EEB-46DB-9FD5-7FC38B55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6A40A-AB08-4AAE-BEC3-8359E230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B0C4A-A216-4274-95AC-F3AEA742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67DCE-A17D-4900-AE0E-3867FEE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710A5-3335-4331-8636-A17AE34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BA37D-97F5-4139-9682-1E23A52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41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6B777-356D-41AC-A68A-825C1D3B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F2EDF-CB5F-4C66-AB0E-D33FEC54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A71516-1418-45E6-8257-A4C4CDB5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0825F-BC96-4762-BBBA-15201EC8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CC724-1895-46F8-AADB-E266C2C6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F07C-338A-4FE1-BD87-46CE21CF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AB379-9A59-43BB-A50B-666540B5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DE5BC-66D0-4DC1-9487-831072FEA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F4FF5-202D-4DFB-B960-A03A8D52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3E4F1-03D9-425C-B649-E82BF90D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F82444-117C-49A9-BB0B-5A3F94088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FB3B6C-2902-40F7-8A85-33CCFC7F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19A118-B8B2-43FE-9CE6-E693481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8D0F21-6E87-4F85-B119-0143685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24ACD-D06C-4F12-9FE0-A796F1E3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C26A9-CC66-408E-8C5C-DDD9144D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437C42-3B35-4790-86C4-1BBFCFA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38339-F2F5-4F53-8A91-31A3630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0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D7CE67-3E2A-4DE7-8EE2-3482BB1F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589B8-7A65-4C8C-B12E-FC681B1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564BE9-84BD-44DC-ACFB-34C32E1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DD5DC-9AE6-4BB9-83B4-947A4E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CFFB-EF7C-413D-A6A5-BEF5DAA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EEC9C9-680D-4D83-B705-8CCCE4E7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6DE860-1EDA-48D8-BB3F-EA63F6DF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E15869-F162-40DA-9867-6327AA72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7A5155-8B2B-463F-8EE2-D6A1BAE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8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EB286-3770-4721-A7B0-5F6DF53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E43C-2F7B-49FD-A37F-8A5FD29F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0F2426-0F6F-4BD8-B013-400720129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6ACD6-B461-4A4A-8221-8E9C6A88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56CCD-EA61-402A-BC39-B9416ACC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2AA3D-F8C3-4A52-87C3-B4B90D9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3FBD1F-7D91-453A-BC29-98BB64F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295B89-CAAB-431A-938C-D2F0DF9F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B2756-078F-4565-8EFC-B8678B48D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5E62-1FC4-4F30-8C85-2A3A0655F04F}" type="datetimeFigureOut">
              <a:rPr lang="de-DE" smtClean="0"/>
              <a:t>07.12.2019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7FBA7-2E31-4C76-B252-8890E59D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3E916-5E27-4A99-99D5-447BB4BF5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01-02BC-4FB9-ABE2-F99D8977F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7869CA8-95F5-4CF4-8CF1-292D781C5C8A}"/>
              </a:ext>
            </a:extLst>
          </p:cNvPr>
          <p:cNvSpPr/>
          <p:nvPr/>
        </p:nvSpPr>
        <p:spPr>
          <a:xfrm>
            <a:off x="4362955" y="118011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Flight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101847-3AEB-4559-B669-FBEC8E27774A}"/>
              </a:ext>
            </a:extLst>
          </p:cNvPr>
          <p:cNvSpPr/>
          <p:nvPr/>
        </p:nvSpPr>
        <p:spPr>
          <a:xfrm>
            <a:off x="10557546" y="174129"/>
            <a:ext cx="896645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Pilot</a:t>
            </a:r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BEFAFC2F-42E0-4912-BC05-1D6D20A0721F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975516" y="279207"/>
            <a:ext cx="5582031" cy="900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1463509-A897-4BD0-A7B3-17A3560BBCC3}"/>
              </a:ext>
            </a:extLst>
          </p:cNvPr>
          <p:cNvSpPr/>
          <p:nvPr/>
        </p:nvSpPr>
        <p:spPr>
          <a:xfrm>
            <a:off x="5344003" y="462522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Derive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 Flight Route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4DAB64-97AC-4B15-8F1F-31F8FDEF8205}"/>
              </a:ext>
            </a:extLst>
          </p:cNvPr>
          <p:cNvSpPr/>
          <p:nvPr/>
        </p:nvSpPr>
        <p:spPr>
          <a:xfrm>
            <a:off x="1472210" y="5225917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Wea-ther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3104C3E-B3A7-49D7-9E40-AED80B431C4F}"/>
              </a:ext>
            </a:extLst>
          </p:cNvPr>
          <p:cNvSpPr/>
          <p:nvPr/>
        </p:nvSpPr>
        <p:spPr>
          <a:xfrm>
            <a:off x="8942199" y="5282702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Ensure</a:t>
            </a:r>
            <a:r>
              <a:rPr lang="de-DE" dirty="0">
                <a:solidFill>
                  <a:schemeClr val="tx1"/>
                </a:solidFill>
              </a:rPr>
              <a:t> T/O &amp; LDG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137B1CB-7128-48C3-84FF-E58BE3D749F3}"/>
              </a:ext>
            </a:extLst>
          </p:cNvPr>
          <p:cNvSpPr/>
          <p:nvPr/>
        </p:nvSpPr>
        <p:spPr>
          <a:xfrm>
            <a:off x="96472" y="328296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5.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File Flight Plan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512ED1-B7E4-49F5-854C-AE3DAD3FFB2C}"/>
              </a:ext>
            </a:extLst>
          </p:cNvPr>
          <p:cNvSpPr/>
          <p:nvPr/>
        </p:nvSpPr>
        <p:spPr>
          <a:xfrm>
            <a:off x="8312722" y="3935405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Find APPCH Plates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BBFD7F4-BD7B-41AA-A312-4048CF1C7369}"/>
              </a:ext>
            </a:extLst>
          </p:cNvPr>
          <p:cNvSpPr/>
          <p:nvPr/>
        </p:nvSpPr>
        <p:spPr>
          <a:xfrm>
            <a:off x="1754735" y="654456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 </a:t>
            </a:r>
            <a:r>
              <a:rPr lang="de-DE" dirty="0" err="1">
                <a:solidFill>
                  <a:schemeClr val="tx1"/>
                </a:solidFill>
              </a:rPr>
              <a:t>Perfor-mance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65831EC-9B26-4FB2-9EA7-439742AFC1B2}"/>
              </a:ext>
            </a:extLst>
          </p:cNvPr>
          <p:cNvGrpSpPr/>
          <p:nvPr/>
        </p:nvGrpSpPr>
        <p:grpSpPr>
          <a:xfrm>
            <a:off x="2442490" y="3719527"/>
            <a:ext cx="1402670" cy="369332"/>
            <a:chOff x="2938510" y="4054420"/>
            <a:chExt cx="1402670" cy="369332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EA63E5C-0DF3-4822-9511-D0DBD9C0F07D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Aircraft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D278801-52A7-4E5D-870F-F087DB4A894F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F4A63FF7-FBE4-4EEF-8CF1-3527DBE1D299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B177D07-21FF-41CD-9CDB-B96CF9DCAADC}"/>
              </a:ext>
            </a:extLst>
          </p:cNvPr>
          <p:cNvGrpSpPr/>
          <p:nvPr/>
        </p:nvGrpSpPr>
        <p:grpSpPr>
          <a:xfrm>
            <a:off x="4597649" y="3451511"/>
            <a:ext cx="1402670" cy="369332"/>
            <a:chOff x="2938510" y="4054420"/>
            <a:chExt cx="1402670" cy="369332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AB28385-FDC4-4A47-87BE-E2D55FEE1300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Route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3EB0A75-C6B2-4323-8B72-1C59F8BB16CC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CE69632-AFF2-4F71-8A58-7004ED4D4DF7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2F5F026-A5A6-4AFB-BD6A-D8851085AD56}"/>
              </a:ext>
            </a:extLst>
          </p:cNvPr>
          <p:cNvGrpSpPr/>
          <p:nvPr/>
        </p:nvGrpSpPr>
        <p:grpSpPr>
          <a:xfrm>
            <a:off x="3388803" y="5653810"/>
            <a:ext cx="1402670" cy="369332"/>
            <a:chOff x="2938510" y="4054420"/>
            <a:chExt cx="1402670" cy="369332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1FF9E8F-DAD7-4DA2-B542-F25EFCBD2D19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Weather</a:t>
              </a:r>
              <a:endParaRPr lang="de-DE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397CC11-E205-4592-BAB1-E5660061CF78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7A0B043-61CE-4017-AAA3-C1528DF269BF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46E42B1B-19D5-48CC-A2F9-1AF1881FDA8D}"/>
              </a:ext>
            </a:extLst>
          </p:cNvPr>
          <p:cNvSpPr/>
          <p:nvPr/>
        </p:nvSpPr>
        <p:spPr>
          <a:xfrm>
            <a:off x="274467" y="6230984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Weather</a:t>
            </a:r>
            <a:r>
              <a:rPr lang="de-DE" dirty="0">
                <a:solidFill>
                  <a:schemeClr val="tx1"/>
                </a:solidFill>
              </a:rPr>
              <a:t> Service</a:t>
            </a: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F4131979-CA61-41B1-BB8F-8593504DA029}"/>
              </a:ext>
            </a:extLst>
          </p:cNvPr>
          <p:cNvCxnSpPr>
            <a:cxnSpLocks/>
            <a:stCxn id="43" idx="0"/>
            <a:endCxn id="14" idx="2"/>
          </p:cNvCxnSpPr>
          <p:nvPr/>
        </p:nvCxnSpPr>
        <p:spPr>
          <a:xfrm rot="5400000" flipH="1" flipV="1">
            <a:off x="978371" y="5737146"/>
            <a:ext cx="392507" cy="5951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281EFB2-DF0E-4D3F-9E82-4C69F3B4AA25}"/>
              </a:ext>
            </a:extLst>
          </p:cNvPr>
          <p:cNvSpPr txBox="1"/>
          <p:nvPr/>
        </p:nvSpPr>
        <p:spPr>
          <a:xfrm>
            <a:off x="247233" y="5459495"/>
            <a:ext cx="99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Weather</a:t>
            </a:r>
            <a:endParaRPr lang="de-DE" dirty="0"/>
          </a:p>
          <a:p>
            <a:r>
              <a:rPr lang="de-DE" dirty="0"/>
              <a:t>Details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CEE2DF-E620-4D0C-8D76-763FEF0D92E9}"/>
              </a:ext>
            </a:extLst>
          </p:cNvPr>
          <p:cNvSpPr txBox="1"/>
          <p:nvPr/>
        </p:nvSpPr>
        <p:spPr>
          <a:xfrm>
            <a:off x="5644039" y="316407"/>
            <a:ext cx="82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Details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235B051-34E7-46A8-9BB8-48804FA5E322}"/>
              </a:ext>
            </a:extLst>
          </p:cNvPr>
          <p:cNvGrpSpPr/>
          <p:nvPr/>
        </p:nvGrpSpPr>
        <p:grpSpPr>
          <a:xfrm>
            <a:off x="6465867" y="2139231"/>
            <a:ext cx="1402670" cy="369332"/>
            <a:chOff x="2938510" y="4054420"/>
            <a:chExt cx="1402670" cy="369332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3E79688-9CB1-4A24-8328-78F78BB21682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Payload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972D0A02-A2EC-4DE1-8DC2-45D4EE4E338A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11A3F24-BB87-4969-92B4-08B44236D470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A74590EB-20B5-4D79-A71F-4DD3EDA32756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3429800" y="2592393"/>
            <a:ext cx="1479144" cy="7459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2F1DEEC1-B175-4928-8BA7-5F3992805DE2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rot="16200000" flipH="1">
            <a:off x="4614111" y="2766637"/>
            <a:ext cx="1046277" cy="323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1AD7E494-CE04-4FB6-8453-D50590BA82A0}"/>
              </a:ext>
            </a:extLst>
          </p:cNvPr>
          <p:cNvCxnSpPr>
            <a:cxnSpLocks/>
            <a:stCxn id="4" idx="6"/>
            <a:endCxn id="50" idx="0"/>
          </p:cNvCxnSpPr>
          <p:nvPr/>
        </p:nvCxnSpPr>
        <p:spPr>
          <a:xfrm>
            <a:off x="5588074" y="1792675"/>
            <a:ext cx="1579128" cy="3465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30FBFEA-05A4-444E-B202-3F6E90B039A5}"/>
              </a:ext>
            </a:extLst>
          </p:cNvPr>
          <p:cNvSpPr/>
          <p:nvPr/>
        </p:nvSpPr>
        <p:spPr>
          <a:xfrm>
            <a:off x="144477" y="17412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Aircraft Manual</a:t>
            </a:r>
          </a:p>
        </p:txBody>
      </p: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C984BDD-6235-442E-A04A-096D2C9C4694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>
            <a:off x="1349621" y="436019"/>
            <a:ext cx="1017674" cy="2184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16EED8EF-5E9C-4010-AEFF-98D491D0075E}"/>
              </a:ext>
            </a:extLst>
          </p:cNvPr>
          <p:cNvSpPr txBox="1"/>
          <p:nvPr/>
        </p:nvSpPr>
        <p:spPr>
          <a:xfrm>
            <a:off x="1385981" y="177996"/>
            <a:ext cx="139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  <a:p>
            <a:r>
              <a:rPr lang="de-DE" dirty="0"/>
              <a:t>Charts</a:t>
            </a:r>
          </a:p>
        </p:txBody>
      </p: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4EFD6F7A-558A-47BE-9F2A-F3ADDA1DDE99}"/>
              </a:ext>
            </a:extLst>
          </p:cNvPr>
          <p:cNvCxnSpPr>
            <a:cxnSpLocks/>
            <a:stCxn id="18" idx="6"/>
            <a:endCxn id="27" idx="0"/>
          </p:cNvCxnSpPr>
          <p:nvPr/>
        </p:nvCxnSpPr>
        <p:spPr>
          <a:xfrm>
            <a:off x="2979854" y="1267016"/>
            <a:ext cx="163971" cy="2452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48DDCD7-69BE-4244-842B-A376045AD2B2}"/>
              </a:ext>
            </a:extLst>
          </p:cNvPr>
          <p:cNvSpPr txBox="1"/>
          <p:nvPr/>
        </p:nvSpPr>
        <p:spPr>
          <a:xfrm>
            <a:off x="3351164" y="2618813"/>
            <a:ext cx="120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/>
              <a:t>Type,</a:t>
            </a:r>
          </a:p>
          <a:p>
            <a:r>
              <a:rPr lang="de-DE" dirty="0"/>
              <a:t>Equipment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89F6AE4-E5B4-4BBD-9B52-F5A3E81DCD74}"/>
              </a:ext>
            </a:extLst>
          </p:cNvPr>
          <p:cNvSpPr txBox="1"/>
          <p:nvPr/>
        </p:nvSpPr>
        <p:spPr>
          <a:xfrm>
            <a:off x="3041030" y="1308233"/>
            <a:ext cx="1457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Aircraft</a:t>
            </a:r>
          </a:p>
          <a:p>
            <a:r>
              <a:rPr lang="de-DE" dirty="0" err="1"/>
              <a:t>performance</a:t>
            </a:r>
            <a:r>
              <a:rPr lang="de-DE" dirty="0"/>
              <a:t>,</a:t>
            </a:r>
          </a:p>
          <a:p>
            <a:r>
              <a:rPr lang="de-DE" dirty="0" err="1"/>
              <a:t>weight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balance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70FB48A-A6D2-4391-BA2A-FDF988ECF70C}"/>
              </a:ext>
            </a:extLst>
          </p:cNvPr>
          <p:cNvSpPr txBox="1"/>
          <p:nvPr/>
        </p:nvSpPr>
        <p:spPr>
          <a:xfrm>
            <a:off x="4506610" y="2447579"/>
            <a:ext cx="13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Time, Start, </a:t>
            </a:r>
          </a:p>
          <a:p>
            <a:r>
              <a:rPr lang="de-DE" dirty="0"/>
              <a:t>Destination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2132460F-FF32-4522-AD81-371AE9FB8727}"/>
              </a:ext>
            </a:extLst>
          </p:cNvPr>
          <p:cNvSpPr txBox="1"/>
          <p:nvPr/>
        </p:nvSpPr>
        <p:spPr>
          <a:xfrm>
            <a:off x="5548525" y="1274185"/>
            <a:ext cx="1271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Passengers</a:t>
            </a:r>
            <a:r>
              <a:rPr lang="de-DE" dirty="0"/>
              <a:t>,</a:t>
            </a:r>
          </a:p>
          <a:p>
            <a:r>
              <a:rPr lang="de-DE" dirty="0"/>
              <a:t>Load</a:t>
            </a:r>
          </a:p>
        </p:txBody>
      </p:sp>
      <p:cxnSp>
        <p:nvCxnSpPr>
          <p:cNvPr id="85" name="Verbinder: gekrümmt 84">
            <a:extLst>
              <a:ext uri="{FF2B5EF4-FFF2-40B4-BE49-F238E27FC236}">
                <a16:creationId xmlns:a16="http://schemas.microsoft.com/office/drawing/2014/main" id="{A4B83365-863B-4684-91D1-6844FEF168B2}"/>
              </a:ext>
            </a:extLst>
          </p:cNvPr>
          <p:cNvCxnSpPr>
            <a:cxnSpLocks/>
            <a:stCxn id="14" idx="6"/>
            <a:endCxn id="40" idx="1"/>
          </p:cNvCxnSpPr>
          <p:nvPr/>
        </p:nvCxnSpPr>
        <p:spPr>
          <a:xfrm flipV="1">
            <a:off x="2697329" y="5838476"/>
            <a:ext cx="69147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krümmt 88">
            <a:extLst>
              <a:ext uri="{FF2B5EF4-FFF2-40B4-BE49-F238E27FC236}">
                <a16:creationId xmlns:a16="http://schemas.microsoft.com/office/drawing/2014/main" id="{28DC4F37-4A69-48E1-A09F-E0ED8DB63222}"/>
              </a:ext>
            </a:extLst>
          </p:cNvPr>
          <p:cNvCxnSpPr>
            <a:cxnSpLocks/>
            <a:stCxn id="34" idx="2"/>
            <a:endCxn id="13" idx="1"/>
          </p:cNvCxnSpPr>
          <p:nvPr/>
        </p:nvCxnSpPr>
        <p:spPr>
          <a:xfrm rot="16200000" flipH="1">
            <a:off x="4919304" y="4200523"/>
            <a:ext cx="983794" cy="2244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Verbinder: gekrümmt 93">
            <a:extLst>
              <a:ext uri="{FF2B5EF4-FFF2-40B4-BE49-F238E27FC236}">
                <a16:creationId xmlns:a16="http://schemas.microsoft.com/office/drawing/2014/main" id="{1ED1AB9D-BC48-4C59-A5B4-62C63C797E5E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5467463" y="4136122"/>
            <a:ext cx="789900" cy="1883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74C948F0-A3F8-45DE-8D17-67B4AC04BB69}"/>
              </a:ext>
            </a:extLst>
          </p:cNvPr>
          <p:cNvSpPr txBox="1"/>
          <p:nvPr/>
        </p:nvSpPr>
        <p:spPr>
          <a:xfrm>
            <a:off x="6483387" y="323240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fuel</a:t>
            </a:r>
            <a:endParaRPr lang="de-DE" dirty="0"/>
          </a:p>
        </p:txBody>
      </p:sp>
      <p:cxnSp>
        <p:nvCxnSpPr>
          <p:cNvPr id="103" name="Verbinder: gekrümmt 102">
            <a:extLst>
              <a:ext uri="{FF2B5EF4-FFF2-40B4-BE49-F238E27FC236}">
                <a16:creationId xmlns:a16="http://schemas.microsoft.com/office/drawing/2014/main" id="{BCBE3622-35B1-4C8D-B3C4-B2FCCDDEDC01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760095" y="3472588"/>
            <a:ext cx="994477" cy="2227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krümmt 105">
            <a:extLst>
              <a:ext uri="{FF2B5EF4-FFF2-40B4-BE49-F238E27FC236}">
                <a16:creationId xmlns:a16="http://schemas.microsoft.com/office/drawing/2014/main" id="{2AFCBABE-9311-4DD4-BCFC-5536E443EDA9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rot="5400000" flipH="1" flipV="1">
            <a:off x="4509056" y="4818864"/>
            <a:ext cx="416028" cy="12538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CD412602-2B45-4322-8374-EBA9AA2B740F}"/>
              </a:ext>
            </a:extLst>
          </p:cNvPr>
          <p:cNvSpPr/>
          <p:nvPr/>
        </p:nvSpPr>
        <p:spPr>
          <a:xfrm>
            <a:off x="8436310" y="2166703"/>
            <a:ext cx="1225119" cy="122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4.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W&amp;B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8D446601-34D5-4DC4-9452-70180EDB04A4}"/>
              </a:ext>
            </a:extLst>
          </p:cNvPr>
          <p:cNvSpPr/>
          <p:nvPr/>
        </p:nvSpPr>
        <p:spPr>
          <a:xfrm>
            <a:off x="109279" y="1945697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AIS</a:t>
            </a: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5E98CE68-B2D4-4658-8643-2945C8AED129}"/>
              </a:ext>
            </a:extLst>
          </p:cNvPr>
          <p:cNvCxnSpPr>
            <a:cxnSpLocks/>
            <a:stCxn id="16" idx="0"/>
            <a:endCxn id="111" idx="2"/>
          </p:cNvCxnSpPr>
          <p:nvPr/>
        </p:nvCxnSpPr>
        <p:spPr>
          <a:xfrm rot="5400000" flipH="1" flipV="1">
            <a:off x="303698" y="2874813"/>
            <a:ext cx="813486" cy="28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BFBF384-4BFD-478A-A0FE-F79BC441C645}"/>
              </a:ext>
            </a:extLst>
          </p:cNvPr>
          <p:cNvSpPr txBox="1"/>
          <p:nvPr/>
        </p:nvSpPr>
        <p:spPr>
          <a:xfrm>
            <a:off x="39553" y="2591203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Plan</a:t>
            </a:r>
          </a:p>
        </p:txBody>
      </p:sp>
      <p:cxnSp>
        <p:nvCxnSpPr>
          <p:cNvPr id="119" name="Verbinder: gekrümmt 118">
            <a:extLst>
              <a:ext uri="{FF2B5EF4-FFF2-40B4-BE49-F238E27FC236}">
                <a16:creationId xmlns:a16="http://schemas.microsoft.com/office/drawing/2014/main" id="{2AF04029-0D64-4218-8101-0E6E66046A6E}"/>
              </a:ext>
            </a:extLst>
          </p:cNvPr>
          <p:cNvCxnSpPr>
            <a:cxnSpLocks/>
            <a:stCxn id="34" idx="2"/>
            <a:endCxn id="16" idx="4"/>
          </p:cNvCxnSpPr>
          <p:nvPr/>
        </p:nvCxnSpPr>
        <p:spPr>
          <a:xfrm rot="5400000">
            <a:off x="2660388" y="1869487"/>
            <a:ext cx="687241" cy="4589952"/>
          </a:xfrm>
          <a:prstGeom prst="curvedConnector3">
            <a:avLst>
              <a:gd name="adj1" fmla="val 1332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66CE6B64-3740-455E-A733-81720497FA3E}"/>
              </a:ext>
            </a:extLst>
          </p:cNvPr>
          <p:cNvCxnSpPr>
            <a:cxnSpLocks/>
            <a:stCxn id="27" idx="1"/>
            <a:endCxn id="16" idx="6"/>
          </p:cNvCxnSpPr>
          <p:nvPr/>
        </p:nvCxnSpPr>
        <p:spPr>
          <a:xfrm rot="10800000">
            <a:off x="1321592" y="3895525"/>
            <a:ext cx="1120899" cy="8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Verbinder: gekrümmt 128">
            <a:extLst>
              <a:ext uri="{FF2B5EF4-FFF2-40B4-BE49-F238E27FC236}">
                <a16:creationId xmlns:a16="http://schemas.microsoft.com/office/drawing/2014/main" id="{8B8DF4D5-2358-43FC-81B6-D33050DB1AD9}"/>
              </a:ext>
            </a:extLst>
          </p:cNvPr>
          <p:cNvCxnSpPr>
            <a:cxnSpLocks/>
            <a:stCxn id="34" idx="3"/>
            <a:endCxn id="109" idx="3"/>
          </p:cNvCxnSpPr>
          <p:nvPr/>
        </p:nvCxnSpPr>
        <p:spPr>
          <a:xfrm flipV="1">
            <a:off x="6000319" y="3212407"/>
            <a:ext cx="2615406" cy="423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A019A04D-EDB2-4D8B-8A3D-12B69AC0936C}"/>
              </a:ext>
            </a:extLst>
          </p:cNvPr>
          <p:cNvSpPr/>
          <p:nvPr/>
        </p:nvSpPr>
        <p:spPr>
          <a:xfrm>
            <a:off x="9731017" y="3637968"/>
            <a:ext cx="1205144" cy="52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AIP</a:t>
            </a:r>
          </a:p>
        </p:txBody>
      </p:sp>
      <p:cxnSp>
        <p:nvCxnSpPr>
          <p:cNvPr id="137" name="Verbinder: gekrümmt 136">
            <a:extLst>
              <a:ext uri="{FF2B5EF4-FFF2-40B4-BE49-F238E27FC236}">
                <a16:creationId xmlns:a16="http://schemas.microsoft.com/office/drawing/2014/main" id="{62F769E6-00A5-4F2B-9B2E-C31288843650}"/>
              </a:ext>
            </a:extLst>
          </p:cNvPr>
          <p:cNvCxnSpPr>
            <a:cxnSpLocks/>
            <a:stCxn id="34" idx="3"/>
            <a:endCxn id="17" idx="2"/>
          </p:cNvCxnSpPr>
          <p:nvPr/>
        </p:nvCxnSpPr>
        <p:spPr>
          <a:xfrm>
            <a:off x="6000319" y="3636177"/>
            <a:ext cx="2312403" cy="911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B9C372A5-8D0F-41AB-BC33-EE910748D47A}"/>
              </a:ext>
            </a:extLst>
          </p:cNvPr>
          <p:cNvSpPr txBox="1"/>
          <p:nvPr/>
        </p:nvSpPr>
        <p:spPr>
          <a:xfrm>
            <a:off x="5867322" y="3925570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</a:t>
            </a:r>
          </a:p>
          <a:p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663C1A61-F7F2-40FD-9167-E9540BA0482D}"/>
              </a:ext>
            </a:extLst>
          </p:cNvPr>
          <p:cNvSpPr txBox="1"/>
          <p:nvPr/>
        </p:nvSpPr>
        <p:spPr>
          <a:xfrm>
            <a:off x="7357461" y="4944373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150" name="Verbinder: gekrümmt 149">
            <a:extLst>
              <a:ext uri="{FF2B5EF4-FFF2-40B4-BE49-F238E27FC236}">
                <a16:creationId xmlns:a16="http://schemas.microsoft.com/office/drawing/2014/main" id="{2BD5F4C2-2533-4EB2-A664-698E5BF19275}"/>
              </a:ext>
            </a:extLst>
          </p:cNvPr>
          <p:cNvCxnSpPr>
            <a:cxnSpLocks/>
            <a:stCxn id="34" idx="3"/>
            <a:endCxn id="15" idx="2"/>
          </p:cNvCxnSpPr>
          <p:nvPr/>
        </p:nvCxnSpPr>
        <p:spPr>
          <a:xfrm>
            <a:off x="6000319" y="3636177"/>
            <a:ext cx="2941880" cy="2259085"/>
          </a:xfrm>
          <a:prstGeom prst="curvedConnector3">
            <a:avLst>
              <a:gd name="adj1" fmla="val 31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E7F054D6-8BDB-4B24-88E0-7FA3B876FF1E}"/>
              </a:ext>
            </a:extLst>
          </p:cNvPr>
          <p:cNvSpPr txBox="1"/>
          <p:nvPr/>
        </p:nvSpPr>
        <p:spPr>
          <a:xfrm>
            <a:off x="5149963" y="6311347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Pressure</a:t>
            </a:r>
            <a:r>
              <a:rPr lang="de-DE" dirty="0"/>
              <a:t>, </a:t>
            </a:r>
            <a:r>
              <a:rPr lang="de-DE" dirty="0" err="1"/>
              <a:t>Temparature</a:t>
            </a:r>
            <a:r>
              <a:rPr lang="de-DE" dirty="0"/>
              <a:t>, Wind</a:t>
            </a:r>
          </a:p>
        </p:txBody>
      </p:sp>
      <p:cxnSp>
        <p:nvCxnSpPr>
          <p:cNvPr id="155" name="Verbinder: gekrümmt 154">
            <a:extLst>
              <a:ext uri="{FF2B5EF4-FFF2-40B4-BE49-F238E27FC236}">
                <a16:creationId xmlns:a16="http://schemas.microsoft.com/office/drawing/2014/main" id="{051E91AA-70E9-42D0-BFF3-7519C8D33E42}"/>
              </a:ext>
            </a:extLst>
          </p:cNvPr>
          <p:cNvCxnSpPr>
            <a:cxnSpLocks/>
            <a:stCxn id="40" idx="2"/>
            <a:endCxn id="15" idx="4"/>
          </p:cNvCxnSpPr>
          <p:nvPr/>
        </p:nvCxnSpPr>
        <p:spPr>
          <a:xfrm rot="16200000" flipH="1">
            <a:off x="6580109" y="3533170"/>
            <a:ext cx="484679" cy="5464621"/>
          </a:xfrm>
          <a:prstGeom prst="curvedConnector3">
            <a:avLst>
              <a:gd name="adj1" fmla="val 1471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Verbinder: gekrümmt 168">
            <a:extLst>
              <a:ext uri="{FF2B5EF4-FFF2-40B4-BE49-F238E27FC236}">
                <a16:creationId xmlns:a16="http://schemas.microsoft.com/office/drawing/2014/main" id="{39944C7D-99AD-4A59-973B-C6FE115C823A}"/>
              </a:ext>
            </a:extLst>
          </p:cNvPr>
          <p:cNvCxnSpPr>
            <a:cxnSpLocks/>
            <a:stCxn id="136" idx="2"/>
            <a:endCxn id="17" idx="6"/>
          </p:cNvCxnSpPr>
          <p:nvPr/>
        </p:nvCxnSpPr>
        <p:spPr>
          <a:xfrm rot="5400000">
            <a:off x="9742608" y="3956983"/>
            <a:ext cx="386215" cy="795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92EB7F53-4D84-4325-B5E7-283CC5E6A633}"/>
              </a:ext>
            </a:extLst>
          </p:cNvPr>
          <p:cNvSpPr txBox="1"/>
          <p:nvPr/>
        </p:nvSpPr>
        <p:spPr>
          <a:xfrm>
            <a:off x="9770123" y="4376701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cxnSp>
        <p:nvCxnSpPr>
          <p:cNvPr id="175" name="Verbinder: gekrümmt 174">
            <a:extLst>
              <a:ext uri="{FF2B5EF4-FFF2-40B4-BE49-F238E27FC236}">
                <a16:creationId xmlns:a16="http://schemas.microsoft.com/office/drawing/2014/main" id="{4069EE7C-A936-4E13-9F17-BC777FE131CA}"/>
              </a:ext>
            </a:extLst>
          </p:cNvPr>
          <p:cNvCxnSpPr>
            <a:cxnSpLocks/>
            <a:stCxn id="109" idx="6"/>
            <a:endCxn id="5" idx="2"/>
          </p:cNvCxnSpPr>
          <p:nvPr/>
        </p:nvCxnSpPr>
        <p:spPr>
          <a:xfrm flipV="1">
            <a:off x="9661429" y="697911"/>
            <a:ext cx="1344440" cy="208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3110EA8B-287F-4729-9335-73BEAF7AEE2B}"/>
              </a:ext>
            </a:extLst>
          </p:cNvPr>
          <p:cNvSpPr txBox="1"/>
          <p:nvPr/>
        </p:nvSpPr>
        <p:spPr>
          <a:xfrm>
            <a:off x="9840352" y="1129014"/>
            <a:ext cx="1065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&amp;</a:t>
            </a:r>
            <a:br>
              <a:rPr lang="de-DE" dirty="0"/>
            </a:br>
            <a:r>
              <a:rPr lang="de-DE" dirty="0"/>
              <a:t>Balance,</a:t>
            </a:r>
            <a:br>
              <a:rPr lang="de-DE" dirty="0"/>
            </a:br>
            <a:r>
              <a:rPr lang="de-DE" dirty="0"/>
              <a:t>Fuel</a:t>
            </a:r>
          </a:p>
          <a:p>
            <a:r>
              <a:rPr lang="de-DE" dirty="0"/>
              <a:t>Report</a:t>
            </a:r>
          </a:p>
        </p:txBody>
      </p:sp>
      <p:cxnSp>
        <p:nvCxnSpPr>
          <p:cNvPr id="206" name="Verbinder: gekrümmt 205">
            <a:extLst>
              <a:ext uri="{FF2B5EF4-FFF2-40B4-BE49-F238E27FC236}">
                <a16:creationId xmlns:a16="http://schemas.microsoft.com/office/drawing/2014/main" id="{CC2A8428-93ED-4BFF-872D-AE1646C4F2C3}"/>
              </a:ext>
            </a:extLst>
          </p:cNvPr>
          <p:cNvCxnSpPr>
            <a:cxnSpLocks/>
            <a:stCxn id="50" idx="2"/>
            <a:endCxn id="109" idx="2"/>
          </p:cNvCxnSpPr>
          <p:nvPr/>
        </p:nvCxnSpPr>
        <p:spPr>
          <a:xfrm rot="16200000" flipH="1">
            <a:off x="7666406" y="2009359"/>
            <a:ext cx="270700" cy="12691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F5CC2049-2E31-43FF-8D53-8BD8362B39DC}"/>
              </a:ext>
            </a:extLst>
          </p:cNvPr>
          <p:cNvSpPr txBox="1"/>
          <p:nvPr/>
        </p:nvSpPr>
        <p:spPr>
          <a:xfrm>
            <a:off x="6813397" y="3620202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Start,</a:t>
            </a:r>
          </a:p>
          <a:p>
            <a:r>
              <a:rPr lang="de-DE" dirty="0"/>
              <a:t>Destination</a:t>
            </a:r>
          </a:p>
        </p:txBody>
      </p:sp>
      <p:cxnSp>
        <p:nvCxnSpPr>
          <p:cNvPr id="234" name="Verbinder: gekrümmt 233">
            <a:extLst>
              <a:ext uri="{FF2B5EF4-FFF2-40B4-BE49-F238E27FC236}">
                <a16:creationId xmlns:a16="http://schemas.microsoft.com/office/drawing/2014/main" id="{58710BD4-38F6-452A-BA5A-B402BF5F4678}"/>
              </a:ext>
            </a:extLst>
          </p:cNvPr>
          <p:cNvCxnSpPr>
            <a:cxnSpLocks/>
            <a:stCxn id="27" idx="3"/>
            <a:endCxn id="15" idx="3"/>
          </p:cNvCxnSpPr>
          <p:nvPr/>
        </p:nvCxnSpPr>
        <p:spPr>
          <a:xfrm>
            <a:off x="3845160" y="3904193"/>
            <a:ext cx="5276454" cy="2424213"/>
          </a:xfrm>
          <a:prstGeom prst="curvedConnector4">
            <a:avLst>
              <a:gd name="adj1" fmla="val 19529"/>
              <a:gd name="adj2" fmla="val 98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feld 250">
            <a:extLst>
              <a:ext uri="{FF2B5EF4-FFF2-40B4-BE49-F238E27FC236}">
                <a16:creationId xmlns:a16="http://schemas.microsoft.com/office/drawing/2014/main" id="{E9A8F1DA-D3A6-4B49-A93F-FFA5C06516C0}"/>
              </a:ext>
            </a:extLst>
          </p:cNvPr>
          <p:cNvSpPr txBox="1"/>
          <p:nvPr/>
        </p:nvSpPr>
        <p:spPr>
          <a:xfrm>
            <a:off x="6822448" y="599080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4A928218-6A3C-46D7-A766-F2B97D53EA03}"/>
              </a:ext>
            </a:extLst>
          </p:cNvPr>
          <p:cNvSpPr txBox="1"/>
          <p:nvPr/>
        </p:nvSpPr>
        <p:spPr>
          <a:xfrm>
            <a:off x="2961064" y="490058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Performance</a:t>
            </a:r>
          </a:p>
        </p:txBody>
      </p:sp>
      <p:sp>
        <p:nvSpPr>
          <p:cNvPr id="253" name="Textfeld 252">
            <a:extLst>
              <a:ext uri="{FF2B5EF4-FFF2-40B4-BE49-F238E27FC236}">
                <a16:creationId xmlns:a16="http://schemas.microsoft.com/office/drawing/2014/main" id="{2A943A10-F340-4DB1-B285-E6883821B588}"/>
              </a:ext>
            </a:extLst>
          </p:cNvPr>
          <p:cNvSpPr txBox="1"/>
          <p:nvPr/>
        </p:nvSpPr>
        <p:spPr>
          <a:xfrm>
            <a:off x="1222680" y="3867804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Equipment</a:t>
            </a:r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DB0C24F-645D-4E1D-A0A5-0C5D70785B73}"/>
              </a:ext>
            </a:extLst>
          </p:cNvPr>
          <p:cNvSpPr txBox="1"/>
          <p:nvPr/>
        </p:nvSpPr>
        <p:spPr>
          <a:xfrm>
            <a:off x="1191161" y="4325627"/>
            <a:ext cx="141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 Route, </a:t>
            </a:r>
          </a:p>
          <a:p>
            <a:r>
              <a:rPr lang="de-DE" dirty="0"/>
              <a:t>Endurance</a:t>
            </a:r>
          </a:p>
        </p:txBody>
      </p:sp>
      <p:cxnSp>
        <p:nvCxnSpPr>
          <p:cNvPr id="257" name="Verbinder: gekrümmt 256">
            <a:extLst>
              <a:ext uri="{FF2B5EF4-FFF2-40B4-BE49-F238E27FC236}">
                <a16:creationId xmlns:a16="http://schemas.microsoft.com/office/drawing/2014/main" id="{025A375E-841D-4345-B3F3-2AF5B86049F7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0167318" y="711158"/>
            <a:ext cx="1139074" cy="5184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89B51522-25F0-47D0-A943-FF4B7E57D297}"/>
              </a:ext>
            </a:extLst>
          </p:cNvPr>
          <p:cNvSpPr txBox="1"/>
          <p:nvPr/>
        </p:nvSpPr>
        <p:spPr>
          <a:xfrm>
            <a:off x="10574082" y="5237781"/>
            <a:ext cx="1394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Take-off and</a:t>
            </a:r>
          </a:p>
          <a:p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/ </a:t>
            </a:r>
            <a:r>
              <a:rPr lang="de-DE" dirty="0" err="1"/>
              <a:t>distances</a:t>
            </a:r>
            <a:endParaRPr lang="de-DE" dirty="0"/>
          </a:p>
        </p:txBody>
      </p:sp>
      <p:cxnSp>
        <p:nvCxnSpPr>
          <p:cNvPr id="266" name="Verbinder: gekrümmt 265">
            <a:extLst>
              <a:ext uri="{FF2B5EF4-FFF2-40B4-BE49-F238E27FC236}">
                <a16:creationId xmlns:a16="http://schemas.microsoft.com/office/drawing/2014/main" id="{55045212-9CF7-477D-8DEC-BA1F0FD7F755}"/>
              </a:ext>
            </a:extLst>
          </p:cNvPr>
          <p:cNvCxnSpPr>
            <a:cxnSpLocks/>
            <a:stCxn id="13" idx="6"/>
            <a:endCxn id="5" idx="1"/>
          </p:cNvCxnSpPr>
          <p:nvPr/>
        </p:nvCxnSpPr>
        <p:spPr>
          <a:xfrm flipV="1">
            <a:off x="6569122" y="436020"/>
            <a:ext cx="3988424" cy="4801762"/>
          </a:xfrm>
          <a:prstGeom prst="curvedConnector3">
            <a:avLst>
              <a:gd name="adj1" fmla="val 42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>
            <a:extLst>
              <a:ext uri="{FF2B5EF4-FFF2-40B4-BE49-F238E27FC236}">
                <a16:creationId xmlns:a16="http://schemas.microsoft.com/office/drawing/2014/main" id="{BC573C71-DBCE-438F-8175-CFF0A4C6D99B}"/>
              </a:ext>
            </a:extLst>
          </p:cNvPr>
          <p:cNvSpPr txBox="1"/>
          <p:nvPr/>
        </p:nvSpPr>
        <p:spPr>
          <a:xfrm>
            <a:off x="8400386" y="774430"/>
            <a:ext cx="70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Flight</a:t>
            </a:r>
          </a:p>
          <a:p>
            <a:r>
              <a:rPr lang="de-DE" dirty="0"/>
              <a:t>Log</a:t>
            </a:r>
          </a:p>
        </p:txBody>
      </p:sp>
      <p:cxnSp>
        <p:nvCxnSpPr>
          <p:cNvPr id="281" name="Verbinder: gekrümmt 280">
            <a:extLst>
              <a:ext uri="{FF2B5EF4-FFF2-40B4-BE49-F238E27FC236}">
                <a16:creationId xmlns:a16="http://schemas.microsoft.com/office/drawing/2014/main" id="{D1737FD9-CD06-45EA-9D61-6237CA841DB6}"/>
              </a:ext>
            </a:extLst>
          </p:cNvPr>
          <p:cNvCxnSpPr>
            <a:cxnSpLocks/>
            <a:stCxn id="17" idx="7"/>
          </p:cNvCxnSpPr>
          <p:nvPr/>
        </p:nvCxnSpPr>
        <p:spPr>
          <a:xfrm rot="5400000" flipH="1" flipV="1">
            <a:off x="8576015" y="1503897"/>
            <a:ext cx="3393335" cy="1828513"/>
          </a:xfrm>
          <a:prstGeom prst="curvedConnector3">
            <a:avLst>
              <a:gd name="adj1" fmla="val 38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feld 284">
            <a:extLst>
              <a:ext uri="{FF2B5EF4-FFF2-40B4-BE49-F238E27FC236}">
                <a16:creationId xmlns:a16="http://schemas.microsoft.com/office/drawing/2014/main" id="{1611CA75-282F-4435-8CEE-E11BB0778CA2}"/>
              </a:ext>
            </a:extLst>
          </p:cNvPr>
          <p:cNvSpPr txBox="1"/>
          <p:nvPr/>
        </p:nvSpPr>
        <p:spPr>
          <a:xfrm>
            <a:off x="9908503" y="2805180"/>
            <a:ext cx="10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Approach</a:t>
            </a:r>
          </a:p>
          <a:p>
            <a:r>
              <a:rPr lang="de-DE" dirty="0"/>
              <a:t>Plates</a:t>
            </a:r>
          </a:p>
        </p:txBody>
      </p:sp>
      <p:grpSp>
        <p:nvGrpSpPr>
          <p:cNvPr id="299" name="Gruppieren 298">
            <a:extLst>
              <a:ext uri="{FF2B5EF4-FFF2-40B4-BE49-F238E27FC236}">
                <a16:creationId xmlns:a16="http://schemas.microsoft.com/office/drawing/2014/main" id="{F13735FA-A0C0-4558-8B91-39ED255ABA9A}"/>
              </a:ext>
            </a:extLst>
          </p:cNvPr>
          <p:cNvGrpSpPr/>
          <p:nvPr/>
        </p:nvGrpSpPr>
        <p:grpSpPr>
          <a:xfrm>
            <a:off x="1605149" y="3029526"/>
            <a:ext cx="1402670" cy="369332"/>
            <a:chOff x="2938510" y="4054420"/>
            <a:chExt cx="1402670" cy="369332"/>
          </a:xfrm>
        </p:grpSpPr>
        <p:sp>
          <p:nvSpPr>
            <p:cNvPr id="300" name="Textfeld 299">
              <a:extLst>
                <a:ext uri="{FF2B5EF4-FFF2-40B4-BE49-F238E27FC236}">
                  <a16:creationId xmlns:a16="http://schemas.microsoft.com/office/drawing/2014/main" id="{9ABAA0AF-DD34-4267-84B8-33318B405CAC}"/>
                </a:ext>
              </a:extLst>
            </p:cNvPr>
            <p:cNvSpPr txBox="1"/>
            <p:nvPr/>
          </p:nvSpPr>
          <p:spPr>
            <a:xfrm>
              <a:off x="2938510" y="4054420"/>
              <a:ext cx="140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Pilot Details</a:t>
              </a:r>
            </a:p>
          </p:txBody>
        </p: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3A457DC8-FD9E-45A4-982A-E3F84F8A2709}"/>
                </a:ext>
              </a:extLst>
            </p:cNvPr>
            <p:cNvCxnSpPr/>
            <p:nvPr/>
          </p:nvCxnSpPr>
          <p:spPr>
            <a:xfrm>
              <a:off x="2938510" y="4054420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25390371-65CF-46B0-BF9D-ACCB87F5CCAA}"/>
                </a:ext>
              </a:extLst>
            </p:cNvPr>
            <p:cNvCxnSpPr/>
            <p:nvPr/>
          </p:nvCxnSpPr>
          <p:spPr>
            <a:xfrm>
              <a:off x="2938510" y="4423752"/>
              <a:ext cx="14026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3" name="Verbinder: gekrümmt 302">
            <a:extLst>
              <a:ext uri="{FF2B5EF4-FFF2-40B4-BE49-F238E27FC236}">
                <a16:creationId xmlns:a16="http://schemas.microsoft.com/office/drawing/2014/main" id="{A03D95BE-AA07-48A9-8452-14558A86D1F0}"/>
              </a:ext>
            </a:extLst>
          </p:cNvPr>
          <p:cNvCxnSpPr>
            <a:cxnSpLocks/>
            <a:endCxn id="300" idx="0"/>
          </p:cNvCxnSpPr>
          <p:nvPr/>
        </p:nvCxnSpPr>
        <p:spPr>
          <a:xfrm rot="10800000" flipV="1">
            <a:off x="2306484" y="2101924"/>
            <a:ext cx="2161920" cy="9276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Verbinder: gekrümmt 306">
            <a:extLst>
              <a:ext uri="{FF2B5EF4-FFF2-40B4-BE49-F238E27FC236}">
                <a16:creationId xmlns:a16="http://schemas.microsoft.com/office/drawing/2014/main" id="{1932BD7C-951E-4F03-89E2-BE3E7D442163}"/>
              </a:ext>
            </a:extLst>
          </p:cNvPr>
          <p:cNvCxnSpPr>
            <a:cxnSpLocks/>
            <a:stCxn id="300" idx="2"/>
          </p:cNvCxnSpPr>
          <p:nvPr/>
        </p:nvCxnSpPr>
        <p:spPr>
          <a:xfrm rot="5400000">
            <a:off x="1648023" y="3052589"/>
            <a:ext cx="312193" cy="1004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Verbinder: gekrümmt 323">
            <a:extLst>
              <a:ext uri="{FF2B5EF4-FFF2-40B4-BE49-F238E27FC236}">
                <a16:creationId xmlns:a16="http://schemas.microsoft.com/office/drawing/2014/main" id="{398F7F69-CDEF-4128-8867-866C93837D89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845160" y="3014624"/>
            <a:ext cx="4629048" cy="889569"/>
          </a:xfrm>
          <a:prstGeom prst="curvedConnector3">
            <a:avLst>
              <a:gd name="adj1" fmla="val 149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Textfeld 327">
            <a:extLst>
              <a:ext uri="{FF2B5EF4-FFF2-40B4-BE49-F238E27FC236}">
                <a16:creationId xmlns:a16="http://schemas.microsoft.com/office/drawing/2014/main" id="{A446CAA2-E5B6-4A66-A9D3-E9F5047A6366}"/>
              </a:ext>
            </a:extLst>
          </p:cNvPr>
          <p:cNvSpPr txBox="1"/>
          <p:nvPr/>
        </p:nvSpPr>
        <p:spPr>
          <a:xfrm>
            <a:off x="6171766" y="2758778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balance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9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196FB9A-918A-4885-8862-FC6161DF727C}"/>
              </a:ext>
            </a:extLst>
          </p:cNvPr>
          <p:cNvSpPr/>
          <p:nvPr/>
        </p:nvSpPr>
        <p:spPr>
          <a:xfrm>
            <a:off x="4197927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C2A7D3-F07B-4682-A3A2-86AA8B6815DC}"/>
              </a:ext>
            </a:extLst>
          </p:cNvPr>
          <p:cNvSpPr/>
          <p:nvPr/>
        </p:nvSpPr>
        <p:spPr>
          <a:xfrm>
            <a:off x="1115090" y="1122218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WebClient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AngularJS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58F83-651C-4E63-B8EB-2E348227B9F3}"/>
              </a:ext>
            </a:extLst>
          </p:cNvPr>
          <p:cNvSpPr/>
          <p:nvPr/>
        </p:nvSpPr>
        <p:spPr>
          <a:xfrm>
            <a:off x="1115090" y="265112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49FBB10-4C46-405F-88E6-264B99A69E7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27397" y="1900091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3EB66D-1B9A-4D0D-ADEA-66E943D00C30}"/>
              </a:ext>
            </a:extLst>
          </p:cNvPr>
          <p:cNvSpPr/>
          <p:nvPr/>
        </p:nvSpPr>
        <p:spPr>
          <a:xfrm>
            <a:off x="7682144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B3544B-E6FF-4A05-8EB0-8BFB114E91AA}"/>
              </a:ext>
            </a:extLst>
          </p:cNvPr>
          <p:cNvSpPr/>
          <p:nvPr/>
        </p:nvSpPr>
        <p:spPr>
          <a:xfrm>
            <a:off x="7682144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Service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A83754-663B-4DC1-ADD8-A4740DAEFB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494451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706A0C7-5B4B-48DF-8E5A-E419BACCB607}"/>
              </a:ext>
            </a:extLst>
          </p:cNvPr>
          <p:cNvSpPr txBox="1"/>
          <p:nvPr/>
        </p:nvSpPr>
        <p:spPr>
          <a:xfrm>
            <a:off x="2015514" y="209094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E100DF-FC24-4285-B771-C443B7E80A3A}"/>
              </a:ext>
            </a:extLst>
          </p:cNvPr>
          <p:cNvSpPr txBox="1"/>
          <p:nvPr/>
        </p:nvSpPr>
        <p:spPr>
          <a:xfrm>
            <a:off x="8494450" y="20909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C16414A3-55B7-4594-AB42-11A53F51A88A}"/>
              </a:ext>
            </a:extLst>
          </p:cNvPr>
          <p:cNvSpPr/>
          <p:nvPr/>
        </p:nvSpPr>
        <p:spPr>
          <a:xfrm>
            <a:off x="7682144" y="4081516"/>
            <a:ext cx="1624613" cy="1023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A139F5-6234-42DF-9145-0910D7E3FDA8}"/>
              </a:ext>
            </a:extLst>
          </p:cNvPr>
          <p:cNvCxnSpPr>
            <a:stCxn id="8" idx="2"/>
            <a:endCxn id="15" idx="1"/>
          </p:cNvCxnSpPr>
          <p:nvPr/>
        </p:nvCxnSpPr>
        <p:spPr>
          <a:xfrm>
            <a:off x="8494451" y="3428999"/>
            <a:ext cx="0" cy="6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9C0BBAD-31EF-4C69-BBBD-18B55EF61216}"/>
              </a:ext>
            </a:extLst>
          </p:cNvPr>
          <p:cNvSpPr txBox="1"/>
          <p:nvPr/>
        </p:nvSpPr>
        <p:spPr>
          <a:xfrm>
            <a:off x="8494450" y="3435185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Configured</a:t>
            </a:r>
            <a:endParaRPr lang="de-DE" dirty="0"/>
          </a:p>
          <a:p>
            <a:r>
              <a:rPr lang="de-DE" dirty="0"/>
              <a:t>via Spring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930251A-34FA-4948-80FF-127A92DDC3C3}"/>
              </a:ext>
            </a:extLst>
          </p:cNvPr>
          <p:cNvSpPr/>
          <p:nvPr/>
        </p:nvSpPr>
        <p:spPr>
          <a:xfrm>
            <a:off x="4391892" y="1122217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Client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C118C5-677B-48EE-9242-F3AC8EAEB1E0}"/>
              </a:ext>
            </a:extLst>
          </p:cNvPr>
          <p:cNvSpPr/>
          <p:nvPr/>
        </p:nvSpPr>
        <p:spPr>
          <a:xfrm>
            <a:off x="4391892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1A012DD-0F87-4DE0-88F7-BC82CAB2358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204199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0B19B0C-26E2-4B53-8DCF-740B85CC9467}"/>
              </a:ext>
            </a:extLst>
          </p:cNvPr>
          <p:cNvSpPr txBox="1"/>
          <p:nvPr/>
        </p:nvSpPr>
        <p:spPr>
          <a:xfrm>
            <a:off x="5292316" y="209094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5E74A26-C2B6-4708-8435-E8C29B8BD7F6}"/>
              </a:ext>
            </a:extLst>
          </p:cNvPr>
          <p:cNvSpPr/>
          <p:nvPr/>
        </p:nvSpPr>
        <p:spPr>
          <a:xfrm>
            <a:off x="4391892" y="4180038"/>
            <a:ext cx="1624613" cy="77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Service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7FFEEA-6068-423C-A9BA-50F148058AE4}"/>
              </a:ext>
            </a:extLst>
          </p:cNvPr>
          <p:cNvCxnSpPr>
            <a:cxnSpLocks/>
          </p:cNvCxnSpPr>
          <p:nvPr/>
        </p:nvCxnSpPr>
        <p:spPr>
          <a:xfrm>
            <a:off x="5204199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46C57A8-298E-453B-9058-B0513606F444}"/>
              </a:ext>
            </a:extLst>
          </p:cNvPr>
          <p:cNvSpPr txBox="1"/>
          <p:nvPr/>
        </p:nvSpPr>
        <p:spPr>
          <a:xfrm>
            <a:off x="5292316" y="361985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9EF0339-D02A-499B-98C4-419FBF15B727}"/>
              </a:ext>
            </a:extLst>
          </p:cNvPr>
          <p:cNvSpPr txBox="1"/>
          <p:nvPr/>
        </p:nvSpPr>
        <p:spPr>
          <a:xfrm>
            <a:off x="124691" y="159679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Generic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4B9E8B9-3F70-4FA8-8CC3-C587FF56DBDD}"/>
              </a:ext>
            </a:extLst>
          </p:cNvPr>
          <p:cNvSpPr/>
          <p:nvPr/>
        </p:nvSpPr>
        <p:spPr>
          <a:xfrm>
            <a:off x="1009228" y="657460"/>
            <a:ext cx="186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Web Client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4078E3-551A-4544-9934-BBCC7910FCB9}"/>
              </a:ext>
            </a:extLst>
          </p:cNvPr>
          <p:cNvSpPr/>
          <p:nvPr/>
        </p:nvSpPr>
        <p:spPr>
          <a:xfrm>
            <a:off x="4391892" y="657460"/>
            <a:ext cx="1502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Service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02B66EA-F236-41E2-B247-834CB6AE706E}"/>
              </a:ext>
            </a:extLst>
          </p:cNvPr>
          <p:cNvSpPr/>
          <p:nvPr/>
        </p:nvSpPr>
        <p:spPr>
          <a:xfrm>
            <a:off x="7682144" y="657460"/>
            <a:ext cx="258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</a:t>
            </a:r>
            <a:r>
              <a:rPr lang="de-DE" b="1" dirty="0" err="1"/>
              <a:t>of</a:t>
            </a:r>
            <a:r>
              <a:rPr lang="de-DE" b="1" dirty="0"/>
              <a:t> a Repository Service</a:t>
            </a:r>
          </a:p>
        </p:txBody>
      </p:sp>
    </p:spTree>
    <p:extLst>
      <p:ext uri="{BB962C8B-B14F-4D97-AF65-F5344CB8AC3E}">
        <p14:creationId xmlns:p14="http://schemas.microsoft.com/office/powerpoint/2010/main" val="3959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8D7FEF8-3120-41A9-B64D-EB705BD022F6}"/>
              </a:ext>
            </a:extLst>
          </p:cNvPr>
          <p:cNvSpPr/>
          <p:nvPr/>
        </p:nvSpPr>
        <p:spPr>
          <a:xfrm>
            <a:off x="4197927" y="3428999"/>
            <a:ext cx="1977566" cy="194656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dirty="0"/>
              <a:t>Optional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9E2C3DE-D2A7-4B41-9802-59AC114C143A}"/>
              </a:ext>
            </a:extLst>
          </p:cNvPr>
          <p:cNvSpPr/>
          <p:nvPr/>
        </p:nvSpPr>
        <p:spPr>
          <a:xfrm>
            <a:off x="1115090" y="1122218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WebClient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AngularJS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18EA07-E9C7-4FA9-A57D-B151746C41A4}"/>
              </a:ext>
            </a:extLst>
          </p:cNvPr>
          <p:cNvSpPr/>
          <p:nvPr/>
        </p:nvSpPr>
        <p:spPr>
          <a:xfrm>
            <a:off x="1115090" y="2651127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Service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Spring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1BF9859-9745-47B9-B908-DEF9F48FAB9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927397" y="1900091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7C530E95-9049-4659-8C46-660AB4575175}"/>
              </a:ext>
            </a:extLst>
          </p:cNvPr>
          <p:cNvSpPr/>
          <p:nvPr/>
        </p:nvSpPr>
        <p:spPr>
          <a:xfrm>
            <a:off x="7682144" y="1122217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1A103E-AAB6-413F-A436-A68018325CE7}"/>
              </a:ext>
            </a:extLst>
          </p:cNvPr>
          <p:cNvSpPr/>
          <p:nvPr/>
        </p:nvSpPr>
        <p:spPr>
          <a:xfrm>
            <a:off x="7682144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Service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254E567-3453-4873-A450-E38211F38B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94451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F20C7C7-0A92-473F-81AE-7868AF10100F}"/>
              </a:ext>
            </a:extLst>
          </p:cNvPr>
          <p:cNvSpPr txBox="1"/>
          <p:nvPr/>
        </p:nvSpPr>
        <p:spPr>
          <a:xfrm>
            <a:off x="2015514" y="209094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75FBE-30D8-4F55-ABDD-436381B8257C}"/>
              </a:ext>
            </a:extLst>
          </p:cNvPr>
          <p:cNvSpPr txBox="1"/>
          <p:nvPr/>
        </p:nvSpPr>
        <p:spPr>
          <a:xfrm>
            <a:off x="8494450" y="2090942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4378CD5B-3A84-401F-A454-945C416A07AC}"/>
              </a:ext>
            </a:extLst>
          </p:cNvPr>
          <p:cNvSpPr/>
          <p:nvPr/>
        </p:nvSpPr>
        <p:spPr>
          <a:xfrm>
            <a:off x="7682144" y="4081516"/>
            <a:ext cx="1624613" cy="10232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244ACCA-9A3B-4775-A12D-BD13B3F6E9B1}"/>
              </a:ext>
            </a:extLst>
          </p:cNvPr>
          <p:cNvCxnSpPr>
            <a:stCxn id="7" idx="2"/>
            <a:endCxn id="11" idx="1"/>
          </p:cNvCxnSpPr>
          <p:nvPr/>
        </p:nvCxnSpPr>
        <p:spPr>
          <a:xfrm>
            <a:off x="8494451" y="3428999"/>
            <a:ext cx="0" cy="652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BAA7919-EC38-4CD0-AB81-275329793ECC}"/>
              </a:ext>
            </a:extLst>
          </p:cNvPr>
          <p:cNvSpPr txBox="1"/>
          <p:nvPr/>
        </p:nvSpPr>
        <p:spPr>
          <a:xfrm>
            <a:off x="8494450" y="3435185"/>
            <a:ext cx="12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Configured</a:t>
            </a:r>
            <a:endParaRPr lang="de-DE" dirty="0"/>
          </a:p>
          <a:p>
            <a:r>
              <a:rPr lang="de-DE" dirty="0"/>
              <a:t>via Spring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A42DCC-3F02-4917-BC90-37653CB9A4A0}"/>
              </a:ext>
            </a:extLst>
          </p:cNvPr>
          <p:cNvSpPr/>
          <p:nvPr/>
        </p:nvSpPr>
        <p:spPr>
          <a:xfrm>
            <a:off x="4391892" y="1122217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Client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JUnit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D2DA35-4788-4C68-A1CB-9CA2374A3203}"/>
              </a:ext>
            </a:extLst>
          </p:cNvPr>
          <p:cNvSpPr/>
          <p:nvPr/>
        </p:nvSpPr>
        <p:spPr>
          <a:xfrm>
            <a:off x="4391892" y="2651126"/>
            <a:ext cx="1624613" cy="77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Spring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8DE6D2-5E5A-4B8A-993C-85A4FC3F38B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204199" y="1900090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868D353-2B3F-4F01-A6B9-70E2CEF7B9BC}"/>
              </a:ext>
            </a:extLst>
          </p:cNvPr>
          <p:cNvSpPr txBox="1"/>
          <p:nvPr/>
        </p:nvSpPr>
        <p:spPr>
          <a:xfrm>
            <a:off x="5292316" y="2090942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75C30D-C2D7-41EA-B5B5-3BB7E2F3FC88}"/>
              </a:ext>
            </a:extLst>
          </p:cNvPr>
          <p:cNvSpPr/>
          <p:nvPr/>
        </p:nvSpPr>
        <p:spPr>
          <a:xfrm>
            <a:off x="4391892" y="4180038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Mock Service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Spring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9172A50-9F62-4D3F-8877-2B937D10B00E}"/>
              </a:ext>
            </a:extLst>
          </p:cNvPr>
          <p:cNvCxnSpPr>
            <a:cxnSpLocks/>
          </p:cNvCxnSpPr>
          <p:nvPr/>
        </p:nvCxnSpPr>
        <p:spPr>
          <a:xfrm>
            <a:off x="5204199" y="3429002"/>
            <a:ext cx="0" cy="75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8A5457F-97F6-4489-BE2D-5031956D08FB}"/>
              </a:ext>
            </a:extLst>
          </p:cNvPr>
          <p:cNvSpPr txBox="1"/>
          <p:nvPr/>
        </p:nvSpPr>
        <p:spPr>
          <a:xfrm>
            <a:off x="5292316" y="361985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0F9B15D-B5CB-47AB-88D0-5F58EFB02359}"/>
              </a:ext>
            </a:extLst>
          </p:cNvPr>
          <p:cNvSpPr txBox="1"/>
          <p:nvPr/>
        </p:nvSpPr>
        <p:spPr>
          <a:xfrm>
            <a:off x="124691" y="159679"/>
            <a:ext cx="313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Component</a:t>
            </a:r>
            <a:r>
              <a:rPr lang="de-DE" b="1" dirty="0"/>
              <a:t> Integration </a:t>
            </a:r>
            <a:r>
              <a:rPr lang="de-DE" b="1" dirty="0" err="1"/>
              <a:t>Testing</a:t>
            </a:r>
            <a:endParaRPr lang="de-DE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639CBCB-6891-40D2-93E8-41B7A862108E}"/>
              </a:ext>
            </a:extLst>
          </p:cNvPr>
          <p:cNvSpPr/>
          <p:nvPr/>
        </p:nvSpPr>
        <p:spPr>
          <a:xfrm>
            <a:off x="1009228" y="657460"/>
            <a:ext cx="161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a Web Client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4AD80F6-9FE7-4CDF-AD8C-C78F7A83D920}"/>
              </a:ext>
            </a:extLst>
          </p:cNvPr>
          <p:cNvSpPr/>
          <p:nvPr/>
        </p:nvSpPr>
        <p:spPr>
          <a:xfrm>
            <a:off x="4391892" y="657460"/>
            <a:ext cx="125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a Service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04A47FC-F6DE-4E4A-91F9-C840C593D514}"/>
              </a:ext>
            </a:extLst>
          </p:cNvPr>
          <p:cNvSpPr/>
          <p:nvPr/>
        </p:nvSpPr>
        <p:spPr>
          <a:xfrm>
            <a:off x="7682144" y="657460"/>
            <a:ext cx="233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… a Repository Service</a:t>
            </a:r>
          </a:p>
        </p:txBody>
      </p:sp>
    </p:spTree>
    <p:extLst>
      <p:ext uri="{BB962C8B-B14F-4D97-AF65-F5344CB8AC3E}">
        <p14:creationId xmlns:p14="http://schemas.microsoft.com/office/powerpoint/2010/main" val="38659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0F9B15D-B5CB-47AB-88D0-5F58EFB02359}"/>
              </a:ext>
            </a:extLst>
          </p:cNvPr>
          <p:cNvSpPr txBox="1"/>
          <p:nvPr/>
        </p:nvSpPr>
        <p:spPr>
          <a:xfrm>
            <a:off x="124691" y="159679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System Integration </a:t>
            </a:r>
            <a:r>
              <a:rPr lang="de-DE" b="1" dirty="0" err="1"/>
              <a:t>Testing</a:t>
            </a:r>
            <a:endParaRPr lang="de-DE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87AC7E2-575C-460D-BCE2-8261BA43429D}"/>
              </a:ext>
            </a:extLst>
          </p:cNvPr>
          <p:cNvSpPr/>
          <p:nvPr/>
        </p:nvSpPr>
        <p:spPr>
          <a:xfrm>
            <a:off x="387926" y="2292927"/>
            <a:ext cx="2327564" cy="113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Any valid 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Pre</a:t>
            </a:r>
            <a:r>
              <a:rPr lang="de-DE" dirty="0">
                <a:solidFill>
                  <a:schemeClr val="tx1"/>
                </a:solidFill>
              </a:rPr>
              <a:t>-Flight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Deployment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6D1DCE2-81F4-419B-9865-A968E129D43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51708" y="1586345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9F9EA7E-245D-49E2-9BF2-4D03AF1A6F59}"/>
              </a:ext>
            </a:extLst>
          </p:cNvPr>
          <p:cNvSpPr/>
          <p:nvPr/>
        </p:nvSpPr>
        <p:spPr>
          <a:xfrm>
            <a:off x="739401" y="808472"/>
            <a:ext cx="1624613" cy="777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Simulated</a:t>
            </a:r>
            <a:r>
              <a:rPr lang="de-DE" dirty="0">
                <a:solidFill>
                  <a:schemeClr val="bg1"/>
                </a:solidFill>
              </a:rPr>
              <a:t> User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Selenium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21D4A0E-334D-48A7-A171-7A507A4EB912}"/>
              </a:ext>
            </a:extLst>
          </p:cNvPr>
          <p:cNvSpPr/>
          <p:nvPr/>
        </p:nvSpPr>
        <p:spPr>
          <a:xfrm>
            <a:off x="263236" y="3376622"/>
            <a:ext cx="5486401" cy="187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Project – Spring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</a:t>
            </a:r>
            <a:r>
              <a:rPr lang="de-DE" i="1" dirty="0" err="1">
                <a:solidFill>
                  <a:schemeClr val="tx1"/>
                </a:solidFill>
              </a:rPr>
              <a:t>container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B1B308-88D1-4497-9D9E-E1DE03E993B0}"/>
              </a:ext>
            </a:extLst>
          </p:cNvPr>
          <p:cNvSpPr/>
          <p:nvPr/>
        </p:nvSpPr>
        <p:spPr>
          <a:xfrm>
            <a:off x="263393" y="2103267"/>
            <a:ext cx="5486400" cy="69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UI Project – Angular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</a:t>
            </a:r>
            <a:r>
              <a:rPr lang="de-DE" i="1" dirty="0" err="1">
                <a:solidFill>
                  <a:schemeClr val="tx1"/>
                </a:solidFill>
              </a:rPr>
              <a:t>container.</a:t>
            </a:r>
            <a:r>
              <a:rPr lang="de-DE" dirty="0" err="1">
                <a:solidFill>
                  <a:schemeClr val="tx1"/>
                </a:solidFill>
              </a:rPr>
              <a:t>webui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7ECA3-044D-4D1C-9F04-241AA8A10118}"/>
              </a:ext>
            </a:extLst>
          </p:cNvPr>
          <p:cNvSpPr/>
          <p:nvPr/>
        </p:nvSpPr>
        <p:spPr>
          <a:xfrm>
            <a:off x="263236" y="703897"/>
            <a:ext cx="5486400" cy="69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Project – Spring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</a:t>
            </a:r>
            <a:r>
              <a:rPr lang="de-DE" i="1" dirty="0" err="1">
                <a:solidFill>
                  <a:schemeClr val="tx1"/>
                </a:solidFill>
              </a:rPr>
              <a:t>container.</a:t>
            </a:r>
            <a:r>
              <a:rPr lang="de-DE" dirty="0" err="1">
                <a:solidFill>
                  <a:schemeClr val="tx1"/>
                </a:solidFill>
              </a:rPr>
              <a:t>testenv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CB9D48-6CE5-45B6-9731-7E2F9E6CAB05}"/>
              </a:ext>
            </a:extLst>
          </p:cNvPr>
          <p:cNvSpPr txBox="1"/>
          <p:nvPr/>
        </p:nvSpPr>
        <p:spPr>
          <a:xfrm>
            <a:off x="124691" y="159679"/>
            <a:ext cx="625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Web-</a:t>
            </a:r>
            <a:r>
              <a:rPr lang="de-DE" b="1" dirty="0" err="1"/>
              <a:t>Application</a:t>
            </a:r>
            <a:r>
              <a:rPr lang="de-DE" b="1" dirty="0"/>
              <a:t> Project </a:t>
            </a:r>
            <a:r>
              <a:rPr lang="de-DE" b="1" dirty="0" err="1"/>
              <a:t>Structure</a:t>
            </a:r>
            <a:r>
              <a:rPr lang="de-DE" b="1" dirty="0"/>
              <a:t> and </a:t>
            </a:r>
            <a:r>
              <a:rPr lang="de-DE" b="1" dirty="0" err="1"/>
              <a:t>Build</a:t>
            </a:r>
            <a:r>
              <a:rPr lang="de-DE" b="1" dirty="0"/>
              <a:t> Pipeline </a:t>
            </a:r>
            <a:r>
              <a:rPr lang="de-DE" b="1" dirty="0" err="1"/>
              <a:t>Overview</a:t>
            </a:r>
            <a:r>
              <a:rPr lang="de-DE" b="1" dirty="0"/>
              <a:t> 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051717E-CD3C-4EEA-BFF1-C532B6B1F17C}"/>
              </a:ext>
            </a:extLst>
          </p:cNvPr>
          <p:cNvSpPr/>
          <p:nvPr/>
        </p:nvSpPr>
        <p:spPr>
          <a:xfrm>
            <a:off x="8128169" y="304801"/>
            <a:ext cx="3800438" cy="6068290"/>
          </a:xfrm>
          <a:prstGeom prst="downArrow">
            <a:avLst>
              <a:gd name="adj1" fmla="val 594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96C95D4-1518-43A7-B5F6-5BA6B1D86CC4}"/>
              </a:ext>
            </a:extLst>
          </p:cNvPr>
          <p:cNvSpPr txBox="1"/>
          <p:nvPr/>
        </p:nvSpPr>
        <p:spPr>
          <a:xfrm rot="5400000">
            <a:off x="10279853" y="84717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Build</a:t>
            </a:r>
            <a:r>
              <a:rPr lang="de-DE" dirty="0"/>
              <a:t> Pipeline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73179C-B186-490F-B3B7-19EF88FBE970}"/>
              </a:ext>
            </a:extLst>
          </p:cNvPr>
          <p:cNvSpPr/>
          <p:nvPr/>
        </p:nvSpPr>
        <p:spPr>
          <a:xfrm>
            <a:off x="7953639" y="2499402"/>
            <a:ext cx="1254214" cy="6927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HTML, CSS, JS 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B288A4C-A69E-45BA-985D-4FDA752BE6F8}"/>
              </a:ext>
            </a:extLst>
          </p:cNvPr>
          <p:cNvGrpSpPr/>
          <p:nvPr/>
        </p:nvGrpSpPr>
        <p:grpSpPr>
          <a:xfrm rot="1533681">
            <a:off x="5500654" y="3113581"/>
            <a:ext cx="2421904" cy="692728"/>
            <a:chOff x="5845127" y="2411279"/>
            <a:chExt cx="2421904" cy="692728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9843BAAF-8645-4C97-9E5D-804841EF525E}"/>
                </a:ext>
              </a:extLst>
            </p:cNvPr>
            <p:cNvSpPr/>
            <p:nvPr/>
          </p:nvSpPr>
          <p:spPr>
            <a:xfrm rot="8613553">
              <a:off x="5845127" y="2411279"/>
              <a:ext cx="2421904" cy="6927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9F09BC1-0FAB-4D55-8E36-30FBADD18CF1}"/>
                </a:ext>
              </a:extLst>
            </p:cNvPr>
            <p:cNvSpPr txBox="1"/>
            <p:nvPr/>
          </p:nvSpPr>
          <p:spPr>
            <a:xfrm rot="19384593">
              <a:off x="5966177" y="2525591"/>
              <a:ext cx="2253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Copy </a:t>
              </a:r>
              <a:r>
                <a:rPr lang="de-DE" dirty="0" err="1"/>
                <a:t>deployables</a:t>
              </a:r>
              <a:r>
                <a:rPr lang="de-DE" dirty="0"/>
                <a:t> </a:t>
              </a:r>
              <a:r>
                <a:rPr lang="de-DE" dirty="0" err="1"/>
                <a:t>into</a:t>
              </a:r>
              <a:endParaRPr lang="de-DE" dirty="0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6E847D8-2E09-4247-8B66-ACC800393F91}"/>
              </a:ext>
            </a:extLst>
          </p:cNvPr>
          <p:cNvSpPr/>
          <p:nvPr/>
        </p:nvSpPr>
        <p:spPr>
          <a:xfrm>
            <a:off x="9259698" y="680629"/>
            <a:ext cx="1603720" cy="3926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Deployable</a:t>
            </a:r>
            <a:r>
              <a:rPr lang="de-DE" dirty="0">
                <a:solidFill>
                  <a:schemeClr val="bg1"/>
                </a:solidFill>
              </a:rPr>
              <a:t> Test-JAR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w/o UI,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services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w/</a:t>
            </a:r>
            <a:r>
              <a:rPr lang="de-DE" dirty="0" err="1">
                <a:solidFill>
                  <a:schemeClr val="bg1"/>
                </a:solidFill>
              </a:rPr>
              <a:t>embedded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Tomcat</a:t>
            </a:r>
            <a:r>
              <a:rPr lang="de-DE" dirty="0">
                <a:solidFill>
                  <a:schemeClr val="bg1"/>
                </a:solidFill>
              </a:rPr>
              <a:t> &amp; DB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A665729-F7A8-49CC-BBCD-1A947B48D62F}"/>
              </a:ext>
            </a:extLst>
          </p:cNvPr>
          <p:cNvSpPr/>
          <p:nvPr/>
        </p:nvSpPr>
        <p:spPr>
          <a:xfrm>
            <a:off x="5976011" y="1763775"/>
            <a:ext cx="3135320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Run </a:t>
            </a:r>
            <a:r>
              <a:rPr lang="de-DE" dirty="0" err="1">
                <a:solidFill>
                  <a:schemeClr val="tx1"/>
                </a:solidFill>
              </a:rPr>
              <a:t>webui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357B33C2-F828-49A9-9F71-CD4D75E0164F}"/>
              </a:ext>
            </a:extLst>
          </p:cNvPr>
          <p:cNvSpPr/>
          <p:nvPr/>
        </p:nvSpPr>
        <p:spPr>
          <a:xfrm>
            <a:off x="5981827" y="2337348"/>
            <a:ext cx="1925782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AA7AD6C8-E452-47A0-A4D4-FD34AC0091AD}"/>
              </a:ext>
            </a:extLst>
          </p:cNvPr>
          <p:cNvSpPr/>
          <p:nvPr/>
        </p:nvSpPr>
        <p:spPr>
          <a:xfrm>
            <a:off x="5976012" y="703897"/>
            <a:ext cx="3135320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start</a:t>
            </a:r>
            <a:r>
              <a:rPr lang="de-DE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78F15629-48C7-43C2-B228-BEEDF5F44BBB}"/>
              </a:ext>
            </a:extLst>
          </p:cNvPr>
          <p:cNvSpPr/>
          <p:nvPr/>
        </p:nvSpPr>
        <p:spPr>
          <a:xfrm>
            <a:off x="5970197" y="3914211"/>
            <a:ext cx="3237655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Run </a:t>
            </a:r>
            <a:r>
              <a:rPr lang="de-DE" dirty="0" err="1">
                <a:solidFill>
                  <a:schemeClr val="tx1"/>
                </a:solidFill>
              </a:rPr>
              <a:t>service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804092C-5C87-4879-9A5A-079BDA6ACC1D}"/>
              </a:ext>
            </a:extLst>
          </p:cNvPr>
          <p:cNvSpPr/>
          <p:nvPr/>
        </p:nvSpPr>
        <p:spPr>
          <a:xfrm>
            <a:off x="5970197" y="4685006"/>
            <a:ext cx="3226025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overall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application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6286F04-7D64-432D-A9A6-03E2C742A4DE}"/>
              </a:ext>
            </a:extLst>
          </p:cNvPr>
          <p:cNvSpPr/>
          <p:nvPr/>
        </p:nvSpPr>
        <p:spPr>
          <a:xfrm>
            <a:off x="9259698" y="4685005"/>
            <a:ext cx="1567419" cy="1492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Product-JAR w/</a:t>
            </a:r>
            <a:r>
              <a:rPr lang="de-DE" dirty="0" err="1">
                <a:solidFill>
                  <a:schemeClr val="bg1"/>
                </a:solidFill>
              </a:rPr>
              <a:t>embedded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Tomcat</a:t>
            </a:r>
            <a:r>
              <a:rPr lang="de-DE" dirty="0">
                <a:solidFill>
                  <a:schemeClr val="bg1"/>
                </a:solidFill>
              </a:rPr>
              <a:t> &amp; DB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6EA9E6-F475-437E-AACD-FB6606CA4D23}"/>
              </a:ext>
            </a:extLst>
          </p:cNvPr>
          <p:cNvSpPr/>
          <p:nvPr/>
        </p:nvSpPr>
        <p:spPr>
          <a:xfrm>
            <a:off x="263236" y="5574541"/>
            <a:ext cx="5486401" cy="84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 Test Project – </a:t>
            </a:r>
            <a:r>
              <a:rPr lang="de-DE" dirty="0" err="1">
                <a:solidFill>
                  <a:schemeClr val="tx1"/>
                </a:solidFill>
              </a:rPr>
              <a:t>Selenium</a:t>
            </a:r>
            <a:r>
              <a:rPr lang="de-DE" dirty="0">
                <a:solidFill>
                  <a:schemeClr val="tx1"/>
                </a:solidFill>
              </a:rPr>
              <a:t> Tests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de.rdnp.preflight.test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36335172-B635-4E97-B288-9A04E25BB746}"/>
              </a:ext>
            </a:extLst>
          </p:cNvPr>
          <p:cNvSpPr/>
          <p:nvPr/>
        </p:nvSpPr>
        <p:spPr>
          <a:xfrm>
            <a:off x="5970196" y="5653090"/>
            <a:ext cx="3226025" cy="692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Run </a:t>
            </a:r>
            <a:r>
              <a:rPr lang="de-DE" dirty="0" err="1">
                <a:solidFill>
                  <a:schemeClr val="tx1"/>
                </a:solidFill>
              </a:rPr>
              <a:t>tests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148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Pohl</dc:creator>
  <cp:lastModifiedBy>Richard Pohl</cp:lastModifiedBy>
  <cp:revision>23</cp:revision>
  <dcterms:created xsi:type="dcterms:W3CDTF">2019-12-04T14:28:42Z</dcterms:created>
  <dcterms:modified xsi:type="dcterms:W3CDTF">2019-12-07T19:15:13Z</dcterms:modified>
</cp:coreProperties>
</file>