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B04866-E690-4088-A893-4A0F24B422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4BE4245-9B74-473D-AE74-5FCAEF00CF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08B556-4BFD-49A4-B549-A18FA679D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5E62-1FC4-4F30-8C85-2A3A0655F04F}" type="datetimeFigureOut">
              <a:rPr lang="de-DE" smtClean="0"/>
              <a:t>04.12.2019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27C3CF-2006-4F0D-AD63-0544F4DD6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0B59AE-8BC6-4A66-BE9D-D6B786EE1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CC01-02BC-4FB9-ABE2-F99D8977F9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474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3F9CCE-0EFF-4E5A-9C94-DEA6C4EB5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58B7BD6-75A6-452D-BB31-69FBBB9581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97642E-365D-461F-A789-810607626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5E62-1FC4-4F30-8C85-2A3A0655F04F}" type="datetimeFigureOut">
              <a:rPr lang="de-DE" smtClean="0"/>
              <a:t>04.12.2019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9EC215-E08B-47E5-B3B1-59268306D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0B771C-A74D-478C-BBA8-5FBE9957C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CC01-02BC-4FB9-ABE2-F99D8977F9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2899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0E9E293-C59C-437D-9244-50CDC3D12D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FAA1DB5-E98D-400A-8219-4A241C053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376772-F241-4DEA-83C3-3BB6DC5A7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5E62-1FC4-4F30-8C85-2A3A0655F04F}" type="datetimeFigureOut">
              <a:rPr lang="de-DE" smtClean="0"/>
              <a:t>04.12.2019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42350-58A1-4951-8339-2AA9361C4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21AD5D-1C75-46C8-BD35-1C68A212D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CC01-02BC-4FB9-ABE2-F99D8977F9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5992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A5D3B8-4375-4E48-AAB3-80A50E2F1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8E1898-0AC2-4540-8F40-3D67B0C57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AC6F01-2AFB-4F3D-A812-822688D60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5E62-1FC4-4F30-8C85-2A3A0655F04F}" type="datetimeFigureOut">
              <a:rPr lang="de-DE" smtClean="0"/>
              <a:t>04.12.2019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5C3217-DF10-4338-A2A8-FF0CEB87F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986D7D-2EEB-46DB-9FD5-7FC38B55A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CC01-02BC-4FB9-ABE2-F99D8977F9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309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06A40A-AB08-4AAE-BEC3-8359E2308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5B0C4A-A216-4274-95AC-F3AEA742B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767DCE-A17D-4900-AE0E-3867FEEEC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5E62-1FC4-4F30-8C85-2A3A0655F04F}" type="datetimeFigureOut">
              <a:rPr lang="de-DE" smtClean="0"/>
              <a:t>04.12.2019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6710A5-3335-4331-8636-A17AE346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4BA37D-97F5-4139-9682-1E23A5252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CC01-02BC-4FB9-ABE2-F99D8977F9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9411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F6B777-356D-41AC-A68A-825C1D3B8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AF2EDF-CB5F-4C66-AB0E-D33FEC54FC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0A71516-1418-45E6-8257-A4C4CDB543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80825F-BC96-4762-BBBA-15201EC89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5E62-1FC4-4F30-8C85-2A3A0655F04F}" type="datetimeFigureOut">
              <a:rPr lang="de-DE" smtClean="0"/>
              <a:t>04.12.2019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17CC724-1895-46F8-AADB-E266C2C69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0ABF07C-338A-4FE1-BD87-46CE21CF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CC01-02BC-4FB9-ABE2-F99D8977F9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2856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EAB379-9A59-43BB-A50B-666540B54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7DE5BC-66D0-4DC1-9487-831072FEA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69F4FF5-202D-4DFB-B960-A03A8D524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DD3E4F1-03D9-425C-B649-E82BF90D08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2F82444-117C-49A9-BB0B-5A3F94088A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0FB3B6C-2902-40F7-8A85-33CCFC7F1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5E62-1FC4-4F30-8C85-2A3A0655F04F}" type="datetimeFigureOut">
              <a:rPr lang="de-DE" smtClean="0"/>
              <a:t>04.12.2019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719A118-B8B2-43FE-9CE6-E6934810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18D0F21-6E87-4F85-B119-0143685D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CC01-02BC-4FB9-ABE2-F99D8977F9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234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924ACD-D06C-4F12-9FE0-A796F1E3C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BCC26A9-CC66-408E-8C5C-DDD9144D1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5E62-1FC4-4F30-8C85-2A3A0655F04F}" type="datetimeFigureOut">
              <a:rPr lang="de-DE" smtClean="0"/>
              <a:t>04.12.2019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E437C42-3B35-4790-86C4-1BBFCFA17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0F38339-F2F5-4F53-8A91-31A3630BC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CC01-02BC-4FB9-ABE2-F99D8977F9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6063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AD7CE67-3E2A-4DE7-8EE2-3482BB1F4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5E62-1FC4-4F30-8C85-2A3A0655F04F}" type="datetimeFigureOut">
              <a:rPr lang="de-DE" smtClean="0"/>
              <a:t>04.12.2019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33589B8-7A65-4C8C-B12E-FC681B13C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3564BE9-84BD-44DC-ACFB-34C32E17E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CC01-02BC-4FB9-ABE2-F99D8977F9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540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4DD5DC-9AE6-4BB9-83B4-947A4E7A8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22CFFB-EF7C-413D-A6A5-BEF5DAA14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DEEC9C9-680D-4D83-B705-8CCCE4E730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46DE860-1EDA-48D8-BB3F-EA63F6DFF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5E62-1FC4-4F30-8C85-2A3A0655F04F}" type="datetimeFigureOut">
              <a:rPr lang="de-DE" smtClean="0"/>
              <a:t>04.12.2019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8E15869-F162-40DA-9867-6327AA720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47A5155-8B2B-463F-8EE2-D6A1BAE7E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CC01-02BC-4FB9-ABE2-F99D8977F9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980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EEB286-3770-4721-A7B0-5F6DF535C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85EE43C-2F7B-49FD-A37F-8A5FD29F05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A0F2426-0F6F-4BD8-B013-400720129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9A6ACD6-B461-4A4A-8221-8E9C6A884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5E62-1FC4-4F30-8C85-2A3A0655F04F}" type="datetimeFigureOut">
              <a:rPr lang="de-DE" smtClean="0"/>
              <a:t>04.12.2019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DE56CCD-EA61-402A-BC39-B9416ACCC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4B2AA3D-F8C3-4A52-87C3-B4B90D9C4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CC01-02BC-4FB9-ABE2-F99D8977F9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8292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D3FBD1F-7D91-453A-BC29-98BB64F74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295B89-CAAB-431A-938C-D2F0DF9F5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8B2756-078F-4565-8EFC-B8678B48D5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75E62-1FC4-4F30-8C85-2A3A0655F04F}" type="datetimeFigureOut">
              <a:rPr lang="de-DE" smtClean="0"/>
              <a:t>04.12.2019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67FBA7-2E31-4C76-B252-8890E59D5D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03E916-5E27-4A99-99D5-447BB4BF58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3CC01-02BC-4FB9-ABE2-F99D8977F9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7714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E7869CA8-95F5-4CF4-8CF1-292D781C5C8A}"/>
              </a:ext>
            </a:extLst>
          </p:cNvPr>
          <p:cNvSpPr/>
          <p:nvPr/>
        </p:nvSpPr>
        <p:spPr>
          <a:xfrm>
            <a:off x="4362955" y="1180115"/>
            <a:ext cx="1225119" cy="12251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1.</a:t>
            </a:r>
          </a:p>
          <a:p>
            <a:pPr algn="ctr"/>
            <a:r>
              <a:rPr lang="de-DE" dirty="0" err="1">
                <a:solidFill>
                  <a:schemeClr val="tx1"/>
                </a:solidFill>
              </a:rPr>
              <a:t>Define</a:t>
            </a:r>
            <a:r>
              <a:rPr lang="de-DE" dirty="0">
                <a:solidFill>
                  <a:schemeClr val="tx1"/>
                </a:solidFill>
              </a:rPr>
              <a:t> Flight Details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6101847-3AEB-4559-B669-FBEC8E27774A}"/>
              </a:ext>
            </a:extLst>
          </p:cNvPr>
          <p:cNvSpPr/>
          <p:nvPr/>
        </p:nvSpPr>
        <p:spPr>
          <a:xfrm>
            <a:off x="10557546" y="174129"/>
            <a:ext cx="896645" cy="523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Pilot</a:t>
            </a:r>
          </a:p>
        </p:txBody>
      </p:sp>
      <p:cxnSp>
        <p:nvCxnSpPr>
          <p:cNvPr id="7" name="Verbinder: gekrümmt 6">
            <a:extLst>
              <a:ext uri="{FF2B5EF4-FFF2-40B4-BE49-F238E27FC236}">
                <a16:creationId xmlns:a16="http://schemas.microsoft.com/office/drawing/2014/main" id="{BEFAFC2F-42E0-4912-BC05-1D6D20A0721F}"/>
              </a:ext>
            </a:extLst>
          </p:cNvPr>
          <p:cNvCxnSpPr>
            <a:cxnSpLocks/>
            <a:endCxn id="4" idx="0"/>
          </p:cNvCxnSpPr>
          <p:nvPr/>
        </p:nvCxnSpPr>
        <p:spPr>
          <a:xfrm rot="10800000" flipV="1">
            <a:off x="4975516" y="279207"/>
            <a:ext cx="5582031" cy="90090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D1463509-A897-4BD0-A7B3-17A3560BBCC3}"/>
              </a:ext>
            </a:extLst>
          </p:cNvPr>
          <p:cNvSpPr/>
          <p:nvPr/>
        </p:nvSpPr>
        <p:spPr>
          <a:xfrm>
            <a:off x="5344003" y="4625222"/>
            <a:ext cx="1225119" cy="12251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2.</a:t>
            </a:r>
          </a:p>
          <a:p>
            <a:pPr algn="ctr"/>
            <a:r>
              <a:rPr lang="de-DE" dirty="0" err="1">
                <a:solidFill>
                  <a:schemeClr val="tx1"/>
                </a:solidFill>
              </a:rPr>
              <a:t>Derive</a:t>
            </a:r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de-DE" dirty="0">
                <a:solidFill>
                  <a:schemeClr val="tx1"/>
                </a:solidFill>
              </a:rPr>
              <a:t> Flight Route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674DAB64-97AC-4B15-8F1F-31F8FDEF8205}"/>
              </a:ext>
            </a:extLst>
          </p:cNvPr>
          <p:cNvSpPr/>
          <p:nvPr/>
        </p:nvSpPr>
        <p:spPr>
          <a:xfrm>
            <a:off x="1472210" y="5225917"/>
            <a:ext cx="1225119" cy="12251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3.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Check</a:t>
            </a:r>
          </a:p>
          <a:p>
            <a:pPr algn="ctr"/>
            <a:r>
              <a:rPr lang="de-DE" dirty="0" err="1">
                <a:solidFill>
                  <a:schemeClr val="tx1"/>
                </a:solidFill>
              </a:rPr>
              <a:t>Wea-ther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53104C3E-B3A7-49D7-9E40-AED80B431C4F}"/>
              </a:ext>
            </a:extLst>
          </p:cNvPr>
          <p:cNvSpPr/>
          <p:nvPr/>
        </p:nvSpPr>
        <p:spPr>
          <a:xfrm>
            <a:off x="8942199" y="5282702"/>
            <a:ext cx="1225119" cy="12251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5.</a:t>
            </a:r>
          </a:p>
          <a:p>
            <a:pPr algn="ctr"/>
            <a:r>
              <a:rPr lang="de-DE" dirty="0" err="1">
                <a:solidFill>
                  <a:schemeClr val="tx1"/>
                </a:solidFill>
              </a:rPr>
              <a:t>Ensure</a:t>
            </a:r>
            <a:r>
              <a:rPr lang="de-DE" dirty="0">
                <a:solidFill>
                  <a:schemeClr val="tx1"/>
                </a:solidFill>
              </a:rPr>
              <a:t> T/O &amp; LDG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E137B1CB-7128-48C3-84FF-E58BE3D749F3}"/>
              </a:ext>
            </a:extLst>
          </p:cNvPr>
          <p:cNvSpPr/>
          <p:nvPr/>
        </p:nvSpPr>
        <p:spPr>
          <a:xfrm>
            <a:off x="96472" y="3282965"/>
            <a:ext cx="1225119" cy="12251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5. 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File Flight Plan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FC512ED1-B7E4-49F5-854C-AE3DAD3FFB2C}"/>
              </a:ext>
            </a:extLst>
          </p:cNvPr>
          <p:cNvSpPr/>
          <p:nvPr/>
        </p:nvSpPr>
        <p:spPr>
          <a:xfrm>
            <a:off x="8312722" y="3935405"/>
            <a:ext cx="1225119" cy="12251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6.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Find APPCH Plates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3BBFD7F4-BD7B-41AA-A312-4048CF1C7369}"/>
              </a:ext>
            </a:extLst>
          </p:cNvPr>
          <p:cNvSpPr/>
          <p:nvPr/>
        </p:nvSpPr>
        <p:spPr>
          <a:xfrm>
            <a:off x="1754735" y="654456"/>
            <a:ext cx="1225119" cy="12251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8.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Check </a:t>
            </a:r>
            <a:r>
              <a:rPr lang="de-DE" dirty="0" err="1">
                <a:solidFill>
                  <a:schemeClr val="tx1"/>
                </a:solidFill>
              </a:rPr>
              <a:t>Perfor-mance</a:t>
            </a:r>
            <a:endParaRPr lang="de-DE" dirty="0">
              <a:solidFill>
                <a:schemeClr val="tx1"/>
              </a:solidFill>
            </a:endParaRPr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965831EC-9B26-4FB2-9EA7-439742AFC1B2}"/>
              </a:ext>
            </a:extLst>
          </p:cNvPr>
          <p:cNvGrpSpPr/>
          <p:nvPr/>
        </p:nvGrpSpPr>
        <p:grpSpPr>
          <a:xfrm>
            <a:off x="2442490" y="3719527"/>
            <a:ext cx="1402670" cy="369332"/>
            <a:chOff x="2938510" y="4054420"/>
            <a:chExt cx="1402670" cy="369332"/>
          </a:xfrm>
        </p:grpSpPr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1EA63E5C-0DF3-4822-9511-D0DBD9C0F07D}"/>
                </a:ext>
              </a:extLst>
            </p:cNvPr>
            <p:cNvSpPr txBox="1"/>
            <p:nvPr/>
          </p:nvSpPr>
          <p:spPr>
            <a:xfrm>
              <a:off x="2938510" y="4054420"/>
              <a:ext cx="1402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Aircraft</a:t>
              </a:r>
            </a:p>
          </p:txBody>
        </p: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0D278801-52A7-4E5D-870F-F087DB4A894F}"/>
                </a:ext>
              </a:extLst>
            </p:cNvPr>
            <p:cNvCxnSpPr/>
            <p:nvPr/>
          </p:nvCxnSpPr>
          <p:spPr>
            <a:xfrm>
              <a:off x="2938510" y="4054420"/>
              <a:ext cx="140267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F4A63FF7-FBE4-4EEF-8CF1-3527DBE1D299}"/>
                </a:ext>
              </a:extLst>
            </p:cNvPr>
            <p:cNvCxnSpPr/>
            <p:nvPr/>
          </p:nvCxnSpPr>
          <p:spPr>
            <a:xfrm>
              <a:off x="2938510" y="4423752"/>
              <a:ext cx="140267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EB177D07-21FF-41CD-9CDB-B96CF9DCAADC}"/>
              </a:ext>
            </a:extLst>
          </p:cNvPr>
          <p:cNvGrpSpPr/>
          <p:nvPr/>
        </p:nvGrpSpPr>
        <p:grpSpPr>
          <a:xfrm>
            <a:off x="4597649" y="3451511"/>
            <a:ext cx="1402670" cy="369332"/>
            <a:chOff x="2938510" y="4054420"/>
            <a:chExt cx="1402670" cy="369332"/>
          </a:xfrm>
        </p:grpSpPr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1AB28385-FDC4-4A47-87BE-E2D55FEE1300}"/>
                </a:ext>
              </a:extLst>
            </p:cNvPr>
            <p:cNvSpPr txBox="1"/>
            <p:nvPr/>
          </p:nvSpPr>
          <p:spPr>
            <a:xfrm>
              <a:off x="2938510" y="4054420"/>
              <a:ext cx="1402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Route</a:t>
              </a:r>
            </a:p>
          </p:txBody>
        </p: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03EB0A75-C6B2-4323-8B72-1C59F8BB16CC}"/>
                </a:ext>
              </a:extLst>
            </p:cNvPr>
            <p:cNvCxnSpPr/>
            <p:nvPr/>
          </p:nvCxnSpPr>
          <p:spPr>
            <a:xfrm>
              <a:off x="2938510" y="4054420"/>
              <a:ext cx="140267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0CE69632-AFF2-4F71-8A58-7004ED4D4DF7}"/>
                </a:ext>
              </a:extLst>
            </p:cNvPr>
            <p:cNvCxnSpPr/>
            <p:nvPr/>
          </p:nvCxnSpPr>
          <p:spPr>
            <a:xfrm>
              <a:off x="2938510" y="4423752"/>
              <a:ext cx="140267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52F5F026-A5A6-4AFB-BD6A-D8851085AD56}"/>
              </a:ext>
            </a:extLst>
          </p:cNvPr>
          <p:cNvGrpSpPr/>
          <p:nvPr/>
        </p:nvGrpSpPr>
        <p:grpSpPr>
          <a:xfrm>
            <a:off x="3388803" y="5653810"/>
            <a:ext cx="1402670" cy="369332"/>
            <a:chOff x="2938510" y="4054420"/>
            <a:chExt cx="1402670" cy="369332"/>
          </a:xfrm>
        </p:grpSpPr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81FF9E8F-DAD7-4DA2-B542-F25EFCBD2D19}"/>
                </a:ext>
              </a:extLst>
            </p:cNvPr>
            <p:cNvSpPr txBox="1"/>
            <p:nvPr/>
          </p:nvSpPr>
          <p:spPr>
            <a:xfrm>
              <a:off x="2938510" y="4054420"/>
              <a:ext cx="1402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Weather</a:t>
              </a:r>
              <a:endParaRPr lang="de-DE" dirty="0"/>
            </a:p>
          </p:txBody>
        </p: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E397CC11-E205-4592-BAB1-E5660061CF78}"/>
                </a:ext>
              </a:extLst>
            </p:cNvPr>
            <p:cNvCxnSpPr/>
            <p:nvPr/>
          </p:nvCxnSpPr>
          <p:spPr>
            <a:xfrm>
              <a:off x="2938510" y="4054420"/>
              <a:ext cx="140267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17A0B043-61CE-4017-AAA3-C1528DF269BF}"/>
                </a:ext>
              </a:extLst>
            </p:cNvPr>
            <p:cNvCxnSpPr/>
            <p:nvPr/>
          </p:nvCxnSpPr>
          <p:spPr>
            <a:xfrm>
              <a:off x="2938510" y="4423752"/>
              <a:ext cx="140267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3" name="Rechteck 42">
            <a:extLst>
              <a:ext uri="{FF2B5EF4-FFF2-40B4-BE49-F238E27FC236}">
                <a16:creationId xmlns:a16="http://schemas.microsoft.com/office/drawing/2014/main" id="{46E42B1B-19D5-48CC-A2F9-1AF1881FDA8D}"/>
              </a:ext>
            </a:extLst>
          </p:cNvPr>
          <p:cNvSpPr/>
          <p:nvPr/>
        </p:nvSpPr>
        <p:spPr>
          <a:xfrm>
            <a:off x="274467" y="6230984"/>
            <a:ext cx="1205144" cy="523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Weather</a:t>
            </a:r>
            <a:r>
              <a:rPr lang="de-DE" dirty="0">
                <a:solidFill>
                  <a:schemeClr val="tx1"/>
                </a:solidFill>
              </a:rPr>
              <a:t> Service</a:t>
            </a:r>
          </a:p>
        </p:txBody>
      </p:sp>
      <p:cxnSp>
        <p:nvCxnSpPr>
          <p:cNvPr id="44" name="Verbinder: gekrümmt 43">
            <a:extLst>
              <a:ext uri="{FF2B5EF4-FFF2-40B4-BE49-F238E27FC236}">
                <a16:creationId xmlns:a16="http://schemas.microsoft.com/office/drawing/2014/main" id="{F4131979-CA61-41B1-BB8F-8593504DA029}"/>
              </a:ext>
            </a:extLst>
          </p:cNvPr>
          <p:cNvCxnSpPr>
            <a:cxnSpLocks/>
            <a:stCxn id="43" idx="0"/>
            <a:endCxn id="14" idx="2"/>
          </p:cNvCxnSpPr>
          <p:nvPr/>
        </p:nvCxnSpPr>
        <p:spPr>
          <a:xfrm rot="5400000" flipH="1" flipV="1">
            <a:off x="978371" y="5737146"/>
            <a:ext cx="392507" cy="59517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C281EFB2-DF0E-4D3F-9E82-4C69F3B4AA25}"/>
              </a:ext>
            </a:extLst>
          </p:cNvPr>
          <p:cNvSpPr txBox="1"/>
          <p:nvPr/>
        </p:nvSpPr>
        <p:spPr>
          <a:xfrm>
            <a:off x="247233" y="5459495"/>
            <a:ext cx="999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Weather</a:t>
            </a:r>
            <a:endParaRPr lang="de-DE" dirty="0"/>
          </a:p>
          <a:p>
            <a:r>
              <a:rPr lang="de-DE" dirty="0"/>
              <a:t>Details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75CEE2DF-E620-4D0C-8D76-763FEF0D92E9}"/>
              </a:ext>
            </a:extLst>
          </p:cNvPr>
          <p:cNvSpPr txBox="1"/>
          <p:nvPr/>
        </p:nvSpPr>
        <p:spPr>
          <a:xfrm>
            <a:off x="5644039" y="316407"/>
            <a:ext cx="821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Flight</a:t>
            </a:r>
          </a:p>
          <a:p>
            <a:r>
              <a:rPr lang="de-DE" dirty="0"/>
              <a:t>Details</a:t>
            </a:r>
          </a:p>
        </p:txBody>
      </p: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8235B051-34E7-46A8-9BB8-48804FA5E322}"/>
              </a:ext>
            </a:extLst>
          </p:cNvPr>
          <p:cNvGrpSpPr/>
          <p:nvPr/>
        </p:nvGrpSpPr>
        <p:grpSpPr>
          <a:xfrm>
            <a:off x="6465867" y="2139231"/>
            <a:ext cx="1402670" cy="369332"/>
            <a:chOff x="2938510" y="4054420"/>
            <a:chExt cx="1402670" cy="369332"/>
          </a:xfrm>
        </p:grpSpPr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23E79688-9CB1-4A24-8328-78F78BB21682}"/>
                </a:ext>
              </a:extLst>
            </p:cNvPr>
            <p:cNvSpPr txBox="1"/>
            <p:nvPr/>
          </p:nvSpPr>
          <p:spPr>
            <a:xfrm>
              <a:off x="2938510" y="4054420"/>
              <a:ext cx="1402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Payload</a:t>
              </a:r>
            </a:p>
          </p:txBody>
        </p:sp>
        <p:cxnSp>
          <p:nvCxnSpPr>
            <p:cNvPr id="51" name="Gerader Verbinder 50">
              <a:extLst>
                <a:ext uri="{FF2B5EF4-FFF2-40B4-BE49-F238E27FC236}">
                  <a16:creationId xmlns:a16="http://schemas.microsoft.com/office/drawing/2014/main" id="{972D0A02-A2EC-4DE1-8DC2-45D4EE4E338A}"/>
                </a:ext>
              </a:extLst>
            </p:cNvPr>
            <p:cNvCxnSpPr/>
            <p:nvPr/>
          </p:nvCxnSpPr>
          <p:spPr>
            <a:xfrm>
              <a:off x="2938510" y="4054420"/>
              <a:ext cx="140267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111A3F24-BB87-4969-92B4-08B44236D470}"/>
                </a:ext>
              </a:extLst>
            </p:cNvPr>
            <p:cNvCxnSpPr/>
            <p:nvPr/>
          </p:nvCxnSpPr>
          <p:spPr>
            <a:xfrm>
              <a:off x="2938510" y="4423752"/>
              <a:ext cx="140267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A74590EB-20B5-4D79-A71F-4DD3EDA32756}"/>
              </a:ext>
            </a:extLst>
          </p:cNvPr>
          <p:cNvCxnSpPr>
            <a:cxnSpLocks/>
            <a:stCxn id="4" idx="3"/>
          </p:cNvCxnSpPr>
          <p:nvPr/>
        </p:nvCxnSpPr>
        <p:spPr>
          <a:xfrm rot="5400000">
            <a:off x="3429800" y="2592393"/>
            <a:ext cx="1479144" cy="7459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Verbinder: gekrümmt 55">
            <a:extLst>
              <a:ext uri="{FF2B5EF4-FFF2-40B4-BE49-F238E27FC236}">
                <a16:creationId xmlns:a16="http://schemas.microsoft.com/office/drawing/2014/main" id="{2F1DEEC1-B175-4928-8BA7-5F3992805DE2}"/>
              </a:ext>
            </a:extLst>
          </p:cNvPr>
          <p:cNvCxnSpPr>
            <a:cxnSpLocks/>
            <a:stCxn id="4" idx="4"/>
            <a:endCxn id="34" idx="0"/>
          </p:cNvCxnSpPr>
          <p:nvPr/>
        </p:nvCxnSpPr>
        <p:spPr>
          <a:xfrm rot="16200000" flipH="1">
            <a:off x="4614111" y="2766637"/>
            <a:ext cx="1046277" cy="32346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1AD7E494-CE04-4FB6-8453-D50590BA82A0}"/>
              </a:ext>
            </a:extLst>
          </p:cNvPr>
          <p:cNvCxnSpPr>
            <a:cxnSpLocks/>
            <a:stCxn id="4" idx="6"/>
            <a:endCxn id="50" idx="0"/>
          </p:cNvCxnSpPr>
          <p:nvPr/>
        </p:nvCxnSpPr>
        <p:spPr>
          <a:xfrm>
            <a:off x="5588074" y="1792675"/>
            <a:ext cx="1579128" cy="34655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hteck 66">
            <a:extLst>
              <a:ext uri="{FF2B5EF4-FFF2-40B4-BE49-F238E27FC236}">
                <a16:creationId xmlns:a16="http://schemas.microsoft.com/office/drawing/2014/main" id="{530FBFEA-05A4-444E-B202-3F6E90B039A5}"/>
              </a:ext>
            </a:extLst>
          </p:cNvPr>
          <p:cNvSpPr/>
          <p:nvPr/>
        </p:nvSpPr>
        <p:spPr>
          <a:xfrm>
            <a:off x="144477" y="174128"/>
            <a:ext cx="1205144" cy="523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Aircraft Manual</a:t>
            </a:r>
          </a:p>
        </p:txBody>
      </p: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C984BDD-6235-442E-A04A-096D2C9C4694}"/>
              </a:ext>
            </a:extLst>
          </p:cNvPr>
          <p:cNvCxnSpPr>
            <a:cxnSpLocks/>
            <a:stCxn id="67" idx="3"/>
            <a:endCxn id="18" idx="0"/>
          </p:cNvCxnSpPr>
          <p:nvPr/>
        </p:nvCxnSpPr>
        <p:spPr>
          <a:xfrm>
            <a:off x="1349621" y="436019"/>
            <a:ext cx="1017674" cy="21843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feld 71">
            <a:extLst>
              <a:ext uri="{FF2B5EF4-FFF2-40B4-BE49-F238E27FC236}">
                <a16:creationId xmlns:a16="http://schemas.microsoft.com/office/drawing/2014/main" id="{16EED8EF-5E9C-4010-AEFF-98D491D0075E}"/>
              </a:ext>
            </a:extLst>
          </p:cNvPr>
          <p:cNvSpPr txBox="1"/>
          <p:nvPr/>
        </p:nvSpPr>
        <p:spPr>
          <a:xfrm>
            <a:off x="1385981" y="177996"/>
            <a:ext cx="1391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Performance</a:t>
            </a:r>
          </a:p>
          <a:p>
            <a:r>
              <a:rPr lang="de-DE" dirty="0"/>
              <a:t>Charts</a:t>
            </a:r>
          </a:p>
        </p:txBody>
      </p: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4EFD6F7A-558A-47BE-9F2A-F3ADDA1DDE99}"/>
              </a:ext>
            </a:extLst>
          </p:cNvPr>
          <p:cNvCxnSpPr>
            <a:cxnSpLocks/>
            <a:stCxn id="18" idx="6"/>
            <a:endCxn id="27" idx="0"/>
          </p:cNvCxnSpPr>
          <p:nvPr/>
        </p:nvCxnSpPr>
        <p:spPr>
          <a:xfrm>
            <a:off x="2979854" y="1267016"/>
            <a:ext cx="163971" cy="245251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A48DDCD7-69BE-4244-842B-A376045AD2B2}"/>
              </a:ext>
            </a:extLst>
          </p:cNvPr>
          <p:cNvSpPr txBox="1"/>
          <p:nvPr/>
        </p:nvSpPr>
        <p:spPr>
          <a:xfrm>
            <a:off x="3351164" y="2618813"/>
            <a:ext cx="12082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Aircraft</a:t>
            </a:r>
          </a:p>
          <a:p>
            <a:r>
              <a:rPr lang="de-DE" dirty="0"/>
              <a:t>Type,</a:t>
            </a:r>
          </a:p>
          <a:p>
            <a:r>
              <a:rPr lang="de-DE" dirty="0"/>
              <a:t>Equipment</a:t>
            </a: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589F6AE4-E5B4-4BBD-9B52-F5A3E81DCD74}"/>
              </a:ext>
            </a:extLst>
          </p:cNvPr>
          <p:cNvSpPr txBox="1"/>
          <p:nvPr/>
        </p:nvSpPr>
        <p:spPr>
          <a:xfrm>
            <a:off x="3041030" y="1308233"/>
            <a:ext cx="14573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Aircraft</a:t>
            </a:r>
          </a:p>
          <a:p>
            <a:r>
              <a:rPr lang="de-DE" dirty="0" err="1"/>
              <a:t>performance</a:t>
            </a:r>
            <a:r>
              <a:rPr lang="de-DE" dirty="0"/>
              <a:t>,</a:t>
            </a:r>
          </a:p>
          <a:p>
            <a:r>
              <a:rPr lang="de-DE" dirty="0" err="1"/>
              <a:t>weight</a:t>
            </a:r>
            <a:r>
              <a:rPr lang="de-DE" dirty="0"/>
              <a:t> and </a:t>
            </a:r>
            <a:br>
              <a:rPr lang="de-DE" dirty="0"/>
            </a:br>
            <a:r>
              <a:rPr lang="de-DE" dirty="0" err="1"/>
              <a:t>balance</a:t>
            </a:r>
            <a:endParaRPr lang="de-DE" dirty="0"/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D70FB48A-A6D2-4391-BA2A-FDF988ECF70C}"/>
              </a:ext>
            </a:extLst>
          </p:cNvPr>
          <p:cNvSpPr txBox="1"/>
          <p:nvPr/>
        </p:nvSpPr>
        <p:spPr>
          <a:xfrm>
            <a:off x="4506610" y="2447579"/>
            <a:ext cx="1318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Time, Start, </a:t>
            </a:r>
          </a:p>
          <a:p>
            <a:r>
              <a:rPr lang="de-DE" dirty="0"/>
              <a:t>Destination</a:t>
            </a: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2132460F-FF32-4522-AD81-371AE9FB8727}"/>
              </a:ext>
            </a:extLst>
          </p:cNvPr>
          <p:cNvSpPr txBox="1"/>
          <p:nvPr/>
        </p:nvSpPr>
        <p:spPr>
          <a:xfrm>
            <a:off x="5548525" y="1274185"/>
            <a:ext cx="1271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Passengers</a:t>
            </a:r>
            <a:r>
              <a:rPr lang="de-DE" dirty="0"/>
              <a:t>,</a:t>
            </a:r>
          </a:p>
          <a:p>
            <a:r>
              <a:rPr lang="de-DE" dirty="0"/>
              <a:t>Load</a:t>
            </a:r>
          </a:p>
        </p:txBody>
      </p:sp>
      <p:cxnSp>
        <p:nvCxnSpPr>
          <p:cNvPr id="85" name="Verbinder: gekrümmt 84">
            <a:extLst>
              <a:ext uri="{FF2B5EF4-FFF2-40B4-BE49-F238E27FC236}">
                <a16:creationId xmlns:a16="http://schemas.microsoft.com/office/drawing/2014/main" id="{A4B83365-863B-4684-91D1-6844FEF168B2}"/>
              </a:ext>
            </a:extLst>
          </p:cNvPr>
          <p:cNvCxnSpPr>
            <a:cxnSpLocks/>
            <a:stCxn id="14" idx="6"/>
            <a:endCxn id="40" idx="1"/>
          </p:cNvCxnSpPr>
          <p:nvPr/>
        </p:nvCxnSpPr>
        <p:spPr>
          <a:xfrm flipV="1">
            <a:off x="2697329" y="5838476"/>
            <a:ext cx="691474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Verbinder: gekrümmt 88">
            <a:extLst>
              <a:ext uri="{FF2B5EF4-FFF2-40B4-BE49-F238E27FC236}">
                <a16:creationId xmlns:a16="http://schemas.microsoft.com/office/drawing/2014/main" id="{28DC4F37-4A69-48E1-A09F-E0ED8DB63222}"/>
              </a:ext>
            </a:extLst>
          </p:cNvPr>
          <p:cNvCxnSpPr>
            <a:cxnSpLocks/>
            <a:stCxn id="34" idx="2"/>
            <a:endCxn id="13" idx="1"/>
          </p:cNvCxnSpPr>
          <p:nvPr/>
        </p:nvCxnSpPr>
        <p:spPr>
          <a:xfrm rot="16200000" flipH="1">
            <a:off x="4919304" y="4200523"/>
            <a:ext cx="983794" cy="22443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Verbinder: gekrümmt 93">
            <a:extLst>
              <a:ext uri="{FF2B5EF4-FFF2-40B4-BE49-F238E27FC236}">
                <a16:creationId xmlns:a16="http://schemas.microsoft.com/office/drawing/2014/main" id="{1ED1AB9D-BC48-4C59-A5B4-62C63C797E5E}"/>
              </a:ext>
            </a:extLst>
          </p:cNvPr>
          <p:cNvCxnSpPr>
            <a:cxnSpLocks/>
            <a:stCxn id="13" idx="0"/>
          </p:cNvCxnSpPr>
          <p:nvPr/>
        </p:nvCxnSpPr>
        <p:spPr>
          <a:xfrm rot="16200000" flipV="1">
            <a:off x="5467463" y="4136122"/>
            <a:ext cx="789900" cy="1883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74C948F0-A3F8-45DE-8D17-67B4AC04BB69}"/>
              </a:ext>
            </a:extLst>
          </p:cNvPr>
          <p:cNvSpPr txBox="1"/>
          <p:nvPr/>
        </p:nvSpPr>
        <p:spPr>
          <a:xfrm>
            <a:off x="6483387" y="3232409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Needed</a:t>
            </a:r>
            <a:r>
              <a:rPr lang="de-DE" dirty="0"/>
              <a:t> </a:t>
            </a:r>
            <a:r>
              <a:rPr lang="de-DE" dirty="0" err="1"/>
              <a:t>fuel</a:t>
            </a:r>
            <a:endParaRPr lang="de-DE" dirty="0"/>
          </a:p>
        </p:txBody>
      </p:sp>
      <p:cxnSp>
        <p:nvCxnSpPr>
          <p:cNvPr id="103" name="Verbinder: gekrümmt 102">
            <a:extLst>
              <a:ext uri="{FF2B5EF4-FFF2-40B4-BE49-F238E27FC236}">
                <a16:creationId xmlns:a16="http://schemas.microsoft.com/office/drawing/2014/main" id="{BCBE3622-35B1-4C8D-B3C4-B2FCCDDEDC01}"/>
              </a:ext>
            </a:extLst>
          </p:cNvPr>
          <p:cNvCxnSpPr>
            <a:cxnSpLocks/>
            <a:stCxn id="27" idx="2"/>
          </p:cNvCxnSpPr>
          <p:nvPr/>
        </p:nvCxnSpPr>
        <p:spPr>
          <a:xfrm rot="16200000" flipH="1">
            <a:off x="3760095" y="3472588"/>
            <a:ext cx="994477" cy="222701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Verbinder: gekrümmt 105">
            <a:extLst>
              <a:ext uri="{FF2B5EF4-FFF2-40B4-BE49-F238E27FC236}">
                <a16:creationId xmlns:a16="http://schemas.microsoft.com/office/drawing/2014/main" id="{2AFCBABE-9311-4DD4-BCFC-5536E443EDA9}"/>
              </a:ext>
            </a:extLst>
          </p:cNvPr>
          <p:cNvCxnSpPr>
            <a:cxnSpLocks/>
            <a:stCxn id="40" idx="0"/>
            <a:endCxn id="13" idx="2"/>
          </p:cNvCxnSpPr>
          <p:nvPr/>
        </p:nvCxnSpPr>
        <p:spPr>
          <a:xfrm rot="5400000" flipH="1" flipV="1">
            <a:off x="4509056" y="4818864"/>
            <a:ext cx="416028" cy="125386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Ellipse 108">
            <a:extLst>
              <a:ext uri="{FF2B5EF4-FFF2-40B4-BE49-F238E27FC236}">
                <a16:creationId xmlns:a16="http://schemas.microsoft.com/office/drawing/2014/main" id="{CD412602-2B45-4322-8374-EBA9AA2B740F}"/>
              </a:ext>
            </a:extLst>
          </p:cNvPr>
          <p:cNvSpPr/>
          <p:nvPr/>
        </p:nvSpPr>
        <p:spPr>
          <a:xfrm>
            <a:off x="8436310" y="2166703"/>
            <a:ext cx="1225119" cy="12251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4.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Check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W&amp;B</a:t>
            </a: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8D446601-34D5-4DC4-9452-70180EDB04A4}"/>
              </a:ext>
            </a:extLst>
          </p:cNvPr>
          <p:cNvSpPr/>
          <p:nvPr/>
        </p:nvSpPr>
        <p:spPr>
          <a:xfrm>
            <a:off x="109279" y="1945697"/>
            <a:ext cx="1205144" cy="523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AIS</a:t>
            </a:r>
          </a:p>
        </p:txBody>
      </p:sp>
      <p:cxnSp>
        <p:nvCxnSpPr>
          <p:cNvPr id="114" name="Verbinder: gekrümmt 113">
            <a:extLst>
              <a:ext uri="{FF2B5EF4-FFF2-40B4-BE49-F238E27FC236}">
                <a16:creationId xmlns:a16="http://schemas.microsoft.com/office/drawing/2014/main" id="{5E98CE68-B2D4-4658-8643-2945C8AED129}"/>
              </a:ext>
            </a:extLst>
          </p:cNvPr>
          <p:cNvCxnSpPr>
            <a:cxnSpLocks/>
            <a:stCxn id="16" idx="0"/>
            <a:endCxn id="111" idx="2"/>
          </p:cNvCxnSpPr>
          <p:nvPr/>
        </p:nvCxnSpPr>
        <p:spPr>
          <a:xfrm rot="5400000" flipH="1" flipV="1">
            <a:off x="303698" y="2874813"/>
            <a:ext cx="813486" cy="281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feld 116">
            <a:extLst>
              <a:ext uri="{FF2B5EF4-FFF2-40B4-BE49-F238E27FC236}">
                <a16:creationId xmlns:a16="http://schemas.microsoft.com/office/drawing/2014/main" id="{FBFBF384-4BFD-478A-A0FE-F79BC441C645}"/>
              </a:ext>
            </a:extLst>
          </p:cNvPr>
          <p:cNvSpPr txBox="1"/>
          <p:nvPr/>
        </p:nvSpPr>
        <p:spPr>
          <a:xfrm>
            <a:off x="39553" y="2591203"/>
            <a:ext cx="701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Flight</a:t>
            </a:r>
          </a:p>
          <a:p>
            <a:r>
              <a:rPr lang="de-DE" dirty="0"/>
              <a:t>Plan</a:t>
            </a:r>
          </a:p>
        </p:txBody>
      </p:sp>
      <p:cxnSp>
        <p:nvCxnSpPr>
          <p:cNvPr id="119" name="Verbinder: gekrümmt 118">
            <a:extLst>
              <a:ext uri="{FF2B5EF4-FFF2-40B4-BE49-F238E27FC236}">
                <a16:creationId xmlns:a16="http://schemas.microsoft.com/office/drawing/2014/main" id="{2AF04029-0D64-4218-8101-0E6E66046A6E}"/>
              </a:ext>
            </a:extLst>
          </p:cNvPr>
          <p:cNvCxnSpPr>
            <a:cxnSpLocks/>
            <a:stCxn id="34" idx="2"/>
            <a:endCxn id="16" idx="4"/>
          </p:cNvCxnSpPr>
          <p:nvPr/>
        </p:nvCxnSpPr>
        <p:spPr>
          <a:xfrm rot="5400000">
            <a:off x="2660388" y="1869487"/>
            <a:ext cx="687241" cy="4589952"/>
          </a:xfrm>
          <a:prstGeom prst="curvedConnector3">
            <a:avLst>
              <a:gd name="adj1" fmla="val 13326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Verbinder: gekrümmt 123">
            <a:extLst>
              <a:ext uri="{FF2B5EF4-FFF2-40B4-BE49-F238E27FC236}">
                <a16:creationId xmlns:a16="http://schemas.microsoft.com/office/drawing/2014/main" id="{66CE6B64-3740-455E-A733-81720497FA3E}"/>
              </a:ext>
            </a:extLst>
          </p:cNvPr>
          <p:cNvCxnSpPr>
            <a:cxnSpLocks/>
            <a:stCxn id="27" idx="1"/>
            <a:endCxn id="16" idx="6"/>
          </p:cNvCxnSpPr>
          <p:nvPr/>
        </p:nvCxnSpPr>
        <p:spPr>
          <a:xfrm rot="10800000">
            <a:off x="1321592" y="3895525"/>
            <a:ext cx="1120899" cy="866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Verbinder: gekrümmt 128">
            <a:extLst>
              <a:ext uri="{FF2B5EF4-FFF2-40B4-BE49-F238E27FC236}">
                <a16:creationId xmlns:a16="http://schemas.microsoft.com/office/drawing/2014/main" id="{8B8DF4D5-2358-43FC-81B6-D33050DB1AD9}"/>
              </a:ext>
            </a:extLst>
          </p:cNvPr>
          <p:cNvCxnSpPr>
            <a:cxnSpLocks/>
            <a:stCxn id="34" idx="3"/>
            <a:endCxn id="109" idx="3"/>
          </p:cNvCxnSpPr>
          <p:nvPr/>
        </p:nvCxnSpPr>
        <p:spPr>
          <a:xfrm flipV="1">
            <a:off x="6000319" y="3212407"/>
            <a:ext cx="2615406" cy="42377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Rechteck 135">
            <a:extLst>
              <a:ext uri="{FF2B5EF4-FFF2-40B4-BE49-F238E27FC236}">
                <a16:creationId xmlns:a16="http://schemas.microsoft.com/office/drawing/2014/main" id="{A019A04D-EDB2-4D8B-8A3D-12B69AC0936C}"/>
              </a:ext>
            </a:extLst>
          </p:cNvPr>
          <p:cNvSpPr/>
          <p:nvPr/>
        </p:nvSpPr>
        <p:spPr>
          <a:xfrm>
            <a:off x="9731017" y="3637968"/>
            <a:ext cx="1205144" cy="523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AIP</a:t>
            </a:r>
          </a:p>
        </p:txBody>
      </p:sp>
      <p:cxnSp>
        <p:nvCxnSpPr>
          <p:cNvPr id="137" name="Verbinder: gekrümmt 136">
            <a:extLst>
              <a:ext uri="{FF2B5EF4-FFF2-40B4-BE49-F238E27FC236}">
                <a16:creationId xmlns:a16="http://schemas.microsoft.com/office/drawing/2014/main" id="{62F769E6-00A5-4F2B-9B2E-C31288843650}"/>
              </a:ext>
            </a:extLst>
          </p:cNvPr>
          <p:cNvCxnSpPr>
            <a:cxnSpLocks/>
            <a:stCxn id="34" idx="3"/>
            <a:endCxn id="17" idx="2"/>
          </p:cNvCxnSpPr>
          <p:nvPr/>
        </p:nvCxnSpPr>
        <p:spPr>
          <a:xfrm>
            <a:off x="6000319" y="3636177"/>
            <a:ext cx="2312403" cy="91178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Textfeld 141">
            <a:extLst>
              <a:ext uri="{FF2B5EF4-FFF2-40B4-BE49-F238E27FC236}">
                <a16:creationId xmlns:a16="http://schemas.microsoft.com/office/drawing/2014/main" id="{B9C372A5-8D0F-41AB-BC33-EE910748D47A}"/>
              </a:ext>
            </a:extLst>
          </p:cNvPr>
          <p:cNvSpPr txBox="1"/>
          <p:nvPr/>
        </p:nvSpPr>
        <p:spPr>
          <a:xfrm>
            <a:off x="5867322" y="3925570"/>
            <a:ext cx="800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Leg</a:t>
            </a:r>
          </a:p>
          <a:p>
            <a:r>
              <a:rPr lang="de-DE" dirty="0" err="1"/>
              <a:t>details</a:t>
            </a:r>
            <a:endParaRPr lang="de-DE" dirty="0"/>
          </a:p>
        </p:txBody>
      </p:sp>
      <p:sp>
        <p:nvSpPr>
          <p:cNvPr id="143" name="Textfeld 142">
            <a:extLst>
              <a:ext uri="{FF2B5EF4-FFF2-40B4-BE49-F238E27FC236}">
                <a16:creationId xmlns:a16="http://schemas.microsoft.com/office/drawing/2014/main" id="{663C1A61-F7F2-40FD-9167-E9540BA0482D}"/>
              </a:ext>
            </a:extLst>
          </p:cNvPr>
          <p:cNvSpPr txBox="1"/>
          <p:nvPr/>
        </p:nvSpPr>
        <p:spPr>
          <a:xfrm>
            <a:off x="7357461" y="4944373"/>
            <a:ext cx="1263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Start,</a:t>
            </a:r>
          </a:p>
          <a:p>
            <a:r>
              <a:rPr lang="de-DE" dirty="0"/>
              <a:t>Destination</a:t>
            </a:r>
          </a:p>
        </p:txBody>
      </p:sp>
      <p:cxnSp>
        <p:nvCxnSpPr>
          <p:cNvPr id="150" name="Verbinder: gekrümmt 149">
            <a:extLst>
              <a:ext uri="{FF2B5EF4-FFF2-40B4-BE49-F238E27FC236}">
                <a16:creationId xmlns:a16="http://schemas.microsoft.com/office/drawing/2014/main" id="{2BD5F4C2-2533-4EB2-A664-698E5BF19275}"/>
              </a:ext>
            </a:extLst>
          </p:cNvPr>
          <p:cNvCxnSpPr>
            <a:cxnSpLocks/>
            <a:stCxn id="34" idx="3"/>
            <a:endCxn id="15" idx="2"/>
          </p:cNvCxnSpPr>
          <p:nvPr/>
        </p:nvCxnSpPr>
        <p:spPr>
          <a:xfrm>
            <a:off x="6000319" y="3636177"/>
            <a:ext cx="2941880" cy="2259085"/>
          </a:xfrm>
          <a:prstGeom prst="curvedConnector3">
            <a:avLst>
              <a:gd name="adj1" fmla="val 3159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Textfeld 153">
            <a:extLst>
              <a:ext uri="{FF2B5EF4-FFF2-40B4-BE49-F238E27FC236}">
                <a16:creationId xmlns:a16="http://schemas.microsoft.com/office/drawing/2014/main" id="{E7F054D6-8BDB-4B24-88E0-7FA3B876FF1E}"/>
              </a:ext>
            </a:extLst>
          </p:cNvPr>
          <p:cNvSpPr txBox="1"/>
          <p:nvPr/>
        </p:nvSpPr>
        <p:spPr>
          <a:xfrm>
            <a:off x="5149963" y="6311347"/>
            <a:ext cx="291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Pressure</a:t>
            </a:r>
            <a:r>
              <a:rPr lang="de-DE" dirty="0"/>
              <a:t>, </a:t>
            </a:r>
            <a:r>
              <a:rPr lang="de-DE" dirty="0" err="1"/>
              <a:t>Temparature</a:t>
            </a:r>
            <a:r>
              <a:rPr lang="de-DE" dirty="0"/>
              <a:t>, Wind</a:t>
            </a:r>
          </a:p>
        </p:txBody>
      </p:sp>
      <p:cxnSp>
        <p:nvCxnSpPr>
          <p:cNvPr id="155" name="Verbinder: gekrümmt 154">
            <a:extLst>
              <a:ext uri="{FF2B5EF4-FFF2-40B4-BE49-F238E27FC236}">
                <a16:creationId xmlns:a16="http://schemas.microsoft.com/office/drawing/2014/main" id="{051E91AA-70E9-42D0-BFF3-7519C8D33E42}"/>
              </a:ext>
            </a:extLst>
          </p:cNvPr>
          <p:cNvCxnSpPr>
            <a:cxnSpLocks/>
            <a:stCxn id="40" idx="2"/>
            <a:endCxn id="15" idx="4"/>
          </p:cNvCxnSpPr>
          <p:nvPr/>
        </p:nvCxnSpPr>
        <p:spPr>
          <a:xfrm rot="16200000" flipH="1">
            <a:off x="6580109" y="3533170"/>
            <a:ext cx="484679" cy="5464621"/>
          </a:xfrm>
          <a:prstGeom prst="curvedConnector3">
            <a:avLst>
              <a:gd name="adj1" fmla="val 14716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Verbinder: gekrümmt 168">
            <a:extLst>
              <a:ext uri="{FF2B5EF4-FFF2-40B4-BE49-F238E27FC236}">
                <a16:creationId xmlns:a16="http://schemas.microsoft.com/office/drawing/2014/main" id="{39944C7D-99AD-4A59-973B-C6FE115C823A}"/>
              </a:ext>
            </a:extLst>
          </p:cNvPr>
          <p:cNvCxnSpPr>
            <a:cxnSpLocks/>
            <a:stCxn id="136" idx="2"/>
            <a:endCxn id="17" idx="6"/>
          </p:cNvCxnSpPr>
          <p:nvPr/>
        </p:nvCxnSpPr>
        <p:spPr>
          <a:xfrm rot="5400000">
            <a:off x="9742608" y="3956983"/>
            <a:ext cx="386215" cy="79574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Textfeld 173">
            <a:extLst>
              <a:ext uri="{FF2B5EF4-FFF2-40B4-BE49-F238E27FC236}">
                <a16:creationId xmlns:a16="http://schemas.microsoft.com/office/drawing/2014/main" id="{92EB7F53-4D84-4325-B5E7-283CC5E6A633}"/>
              </a:ext>
            </a:extLst>
          </p:cNvPr>
          <p:cNvSpPr txBox="1"/>
          <p:nvPr/>
        </p:nvSpPr>
        <p:spPr>
          <a:xfrm>
            <a:off x="9770123" y="4376701"/>
            <a:ext cx="1089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Approach</a:t>
            </a:r>
          </a:p>
          <a:p>
            <a:r>
              <a:rPr lang="de-DE" dirty="0"/>
              <a:t>Plates</a:t>
            </a:r>
          </a:p>
        </p:txBody>
      </p:sp>
      <p:cxnSp>
        <p:nvCxnSpPr>
          <p:cNvPr id="175" name="Verbinder: gekrümmt 174">
            <a:extLst>
              <a:ext uri="{FF2B5EF4-FFF2-40B4-BE49-F238E27FC236}">
                <a16:creationId xmlns:a16="http://schemas.microsoft.com/office/drawing/2014/main" id="{4069EE7C-A936-4E13-9F17-BC777FE131CA}"/>
              </a:ext>
            </a:extLst>
          </p:cNvPr>
          <p:cNvCxnSpPr>
            <a:cxnSpLocks/>
            <a:stCxn id="109" idx="6"/>
            <a:endCxn id="5" idx="2"/>
          </p:cNvCxnSpPr>
          <p:nvPr/>
        </p:nvCxnSpPr>
        <p:spPr>
          <a:xfrm flipV="1">
            <a:off x="9661429" y="697911"/>
            <a:ext cx="1344440" cy="20813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" name="Textfeld 177">
            <a:extLst>
              <a:ext uri="{FF2B5EF4-FFF2-40B4-BE49-F238E27FC236}">
                <a16:creationId xmlns:a16="http://schemas.microsoft.com/office/drawing/2014/main" id="{3110EA8B-287F-4729-9335-73BEAF7AEE2B}"/>
              </a:ext>
            </a:extLst>
          </p:cNvPr>
          <p:cNvSpPr txBox="1"/>
          <p:nvPr/>
        </p:nvSpPr>
        <p:spPr>
          <a:xfrm>
            <a:off x="9840352" y="1129014"/>
            <a:ext cx="10653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Weight</a:t>
            </a:r>
            <a:r>
              <a:rPr lang="de-DE" dirty="0"/>
              <a:t> &amp;</a:t>
            </a:r>
            <a:br>
              <a:rPr lang="de-DE" dirty="0"/>
            </a:br>
            <a:r>
              <a:rPr lang="de-DE" dirty="0"/>
              <a:t>Balance,</a:t>
            </a:r>
            <a:br>
              <a:rPr lang="de-DE" dirty="0"/>
            </a:br>
            <a:r>
              <a:rPr lang="de-DE" dirty="0"/>
              <a:t>Fuel</a:t>
            </a:r>
          </a:p>
          <a:p>
            <a:r>
              <a:rPr lang="de-DE" dirty="0"/>
              <a:t>Report</a:t>
            </a:r>
          </a:p>
        </p:txBody>
      </p:sp>
      <p:cxnSp>
        <p:nvCxnSpPr>
          <p:cNvPr id="206" name="Verbinder: gekrümmt 205">
            <a:extLst>
              <a:ext uri="{FF2B5EF4-FFF2-40B4-BE49-F238E27FC236}">
                <a16:creationId xmlns:a16="http://schemas.microsoft.com/office/drawing/2014/main" id="{CC2A8428-93ED-4BFF-872D-AE1646C4F2C3}"/>
              </a:ext>
            </a:extLst>
          </p:cNvPr>
          <p:cNvCxnSpPr>
            <a:cxnSpLocks/>
            <a:stCxn id="50" idx="2"/>
            <a:endCxn id="109" idx="2"/>
          </p:cNvCxnSpPr>
          <p:nvPr/>
        </p:nvCxnSpPr>
        <p:spPr>
          <a:xfrm rot="16200000" flipH="1">
            <a:off x="7666406" y="2009359"/>
            <a:ext cx="270700" cy="126910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" name="Textfeld 232">
            <a:extLst>
              <a:ext uri="{FF2B5EF4-FFF2-40B4-BE49-F238E27FC236}">
                <a16:creationId xmlns:a16="http://schemas.microsoft.com/office/drawing/2014/main" id="{F5CC2049-2E31-43FF-8D53-8BD8362B39DC}"/>
              </a:ext>
            </a:extLst>
          </p:cNvPr>
          <p:cNvSpPr txBox="1"/>
          <p:nvPr/>
        </p:nvSpPr>
        <p:spPr>
          <a:xfrm>
            <a:off x="6813397" y="3620202"/>
            <a:ext cx="1263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Start,</a:t>
            </a:r>
          </a:p>
          <a:p>
            <a:r>
              <a:rPr lang="de-DE" dirty="0"/>
              <a:t>Destination</a:t>
            </a:r>
          </a:p>
        </p:txBody>
      </p:sp>
      <p:cxnSp>
        <p:nvCxnSpPr>
          <p:cNvPr id="234" name="Verbinder: gekrümmt 233">
            <a:extLst>
              <a:ext uri="{FF2B5EF4-FFF2-40B4-BE49-F238E27FC236}">
                <a16:creationId xmlns:a16="http://schemas.microsoft.com/office/drawing/2014/main" id="{58710BD4-38F6-452A-BA5A-B402BF5F4678}"/>
              </a:ext>
            </a:extLst>
          </p:cNvPr>
          <p:cNvCxnSpPr>
            <a:cxnSpLocks/>
            <a:stCxn id="27" idx="3"/>
            <a:endCxn id="15" idx="3"/>
          </p:cNvCxnSpPr>
          <p:nvPr/>
        </p:nvCxnSpPr>
        <p:spPr>
          <a:xfrm>
            <a:off x="3845160" y="3904193"/>
            <a:ext cx="5276454" cy="2424213"/>
          </a:xfrm>
          <a:prstGeom prst="curvedConnector4">
            <a:avLst>
              <a:gd name="adj1" fmla="val 19529"/>
              <a:gd name="adj2" fmla="val 984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1" name="Textfeld 250">
            <a:extLst>
              <a:ext uri="{FF2B5EF4-FFF2-40B4-BE49-F238E27FC236}">
                <a16:creationId xmlns:a16="http://schemas.microsoft.com/office/drawing/2014/main" id="{E9A8F1DA-D3A6-4B49-A93F-FFA5C06516C0}"/>
              </a:ext>
            </a:extLst>
          </p:cNvPr>
          <p:cNvSpPr txBox="1"/>
          <p:nvPr/>
        </p:nvSpPr>
        <p:spPr>
          <a:xfrm>
            <a:off x="6822448" y="5990804"/>
            <a:ext cx="1391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Performance</a:t>
            </a:r>
          </a:p>
        </p:txBody>
      </p:sp>
      <p:sp>
        <p:nvSpPr>
          <p:cNvPr id="252" name="Textfeld 251">
            <a:extLst>
              <a:ext uri="{FF2B5EF4-FFF2-40B4-BE49-F238E27FC236}">
                <a16:creationId xmlns:a16="http://schemas.microsoft.com/office/drawing/2014/main" id="{4A928218-6A3C-46D7-A766-F2B97D53EA03}"/>
              </a:ext>
            </a:extLst>
          </p:cNvPr>
          <p:cNvSpPr txBox="1"/>
          <p:nvPr/>
        </p:nvSpPr>
        <p:spPr>
          <a:xfrm>
            <a:off x="2961064" y="4900584"/>
            <a:ext cx="1391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Performance</a:t>
            </a:r>
          </a:p>
        </p:txBody>
      </p:sp>
      <p:sp>
        <p:nvSpPr>
          <p:cNvPr id="253" name="Textfeld 252">
            <a:extLst>
              <a:ext uri="{FF2B5EF4-FFF2-40B4-BE49-F238E27FC236}">
                <a16:creationId xmlns:a16="http://schemas.microsoft.com/office/drawing/2014/main" id="{2A943A10-F340-4DB1-B285-E6883821B588}"/>
              </a:ext>
            </a:extLst>
          </p:cNvPr>
          <p:cNvSpPr txBox="1"/>
          <p:nvPr/>
        </p:nvSpPr>
        <p:spPr>
          <a:xfrm>
            <a:off x="1222680" y="3867804"/>
            <a:ext cx="1208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Equipment</a:t>
            </a:r>
          </a:p>
        </p:txBody>
      </p:sp>
      <p:sp>
        <p:nvSpPr>
          <p:cNvPr id="254" name="Textfeld 253">
            <a:extLst>
              <a:ext uri="{FF2B5EF4-FFF2-40B4-BE49-F238E27FC236}">
                <a16:creationId xmlns:a16="http://schemas.microsoft.com/office/drawing/2014/main" id="{0DB0C24F-645D-4E1D-A0A5-0C5D70785B73}"/>
              </a:ext>
            </a:extLst>
          </p:cNvPr>
          <p:cNvSpPr txBox="1"/>
          <p:nvPr/>
        </p:nvSpPr>
        <p:spPr>
          <a:xfrm>
            <a:off x="1191161" y="4325627"/>
            <a:ext cx="14192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Flight Route, </a:t>
            </a:r>
          </a:p>
          <a:p>
            <a:r>
              <a:rPr lang="de-DE" dirty="0"/>
              <a:t>Endurance</a:t>
            </a:r>
          </a:p>
        </p:txBody>
      </p:sp>
      <p:cxnSp>
        <p:nvCxnSpPr>
          <p:cNvPr id="257" name="Verbinder: gekrümmt 256">
            <a:extLst>
              <a:ext uri="{FF2B5EF4-FFF2-40B4-BE49-F238E27FC236}">
                <a16:creationId xmlns:a16="http://schemas.microsoft.com/office/drawing/2014/main" id="{025A375E-841D-4345-B3F3-2AF5B86049F7}"/>
              </a:ext>
            </a:extLst>
          </p:cNvPr>
          <p:cNvCxnSpPr>
            <a:cxnSpLocks/>
            <a:stCxn id="15" idx="6"/>
          </p:cNvCxnSpPr>
          <p:nvPr/>
        </p:nvCxnSpPr>
        <p:spPr>
          <a:xfrm flipV="1">
            <a:off x="10167318" y="711158"/>
            <a:ext cx="1139074" cy="518410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0" name="Textfeld 259">
            <a:extLst>
              <a:ext uri="{FF2B5EF4-FFF2-40B4-BE49-F238E27FC236}">
                <a16:creationId xmlns:a16="http://schemas.microsoft.com/office/drawing/2014/main" id="{89B51522-25F0-47D0-A943-FF4B7E57D297}"/>
              </a:ext>
            </a:extLst>
          </p:cNvPr>
          <p:cNvSpPr txBox="1"/>
          <p:nvPr/>
        </p:nvSpPr>
        <p:spPr>
          <a:xfrm>
            <a:off x="10574082" y="5237781"/>
            <a:ext cx="13949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Take-off and</a:t>
            </a:r>
          </a:p>
          <a:p>
            <a:r>
              <a:rPr lang="de-DE" dirty="0" err="1"/>
              <a:t>landing</a:t>
            </a:r>
            <a:r>
              <a:rPr lang="de-DE" dirty="0"/>
              <a:t> </a:t>
            </a:r>
            <a:r>
              <a:rPr lang="de-DE" dirty="0" err="1"/>
              <a:t>runs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/ </a:t>
            </a:r>
            <a:r>
              <a:rPr lang="de-DE" dirty="0" err="1"/>
              <a:t>distances</a:t>
            </a:r>
            <a:endParaRPr lang="de-DE" dirty="0"/>
          </a:p>
        </p:txBody>
      </p:sp>
      <p:cxnSp>
        <p:nvCxnSpPr>
          <p:cNvPr id="266" name="Verbinder: gekrümmt 265">
            <a:extLst>
              <a:ext uri="{FF2B5EF4-FFF2-40B4-BE49-F238E27FC236}">
                <a16:creationId xmlns:a16="http://schemas.microsoft.com/office/drawing/2014/main" id="{55045212-9CF7-477D-8DEC-BA1F0FD7F755}"/>
              </a:ext>
            </a:extLst>
          </p:cNvPr>
          <p:cNvCxnSpPr>
            <a:cxnSpLocks/>
            <a:stCxn id="13" idx="6"/>
            <a:endCxn id="5" idx="1"/>
          </p:cNvCxnSpPr>
          <p:nvPr/>
        </p:nvCxnSpPr>
        <p:spPr>
          <a:xfrm flipV="1">
            <a:off x="6569122" y="436020"/>
            <a:ext cx="3988424" cy="4801762"/>
          </a:xfrm>
          <a:prstGeom prst="curvedConnector3">
            <a:avLst>
              <a:gd name="adj1" fmla="val 4287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5" name="Textfeld 274">
            <a:extLst>
              <a:ext uri="{FF2B5EF4-FFF2-40B4-BE49-F238E27FC236}">
                <a16:creationId xmlns:a16="http://schemas.microsoft.com/office/drawing/2014/main" id="{BC573C71-DBCE-438F-8175-CFF0A4C6D99B}"/>
              </a:ext>
            </a:extLst>
          </p:cNvPr>
          <p:cNvSpPr txBox="1"/>
          <p:nvPr/>
        </p:nvSpPr>
        <p:spPr>
          <a:xfrm>
            <a:off x="8400386" y="774430"/>
            <a:ext cx="701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Flight</a:t>
            </a:r>
          </a:p>
          <a:p>
            <a:r>
              <a:rPr lang="de-DE" dirty="0"/>
              <a:t>Log</a:t>
            </a:r>
          </a:p>
        </p:txBody>
      </p:sp>
      <p:cxnSp>
        <p:nvCxnSpPr>
          <p:cNvPr id="281" name="Verbinder: gekrümmt 280">
            <a:extLst>
              <a:ext uri="{FF2B5EF4-FFF2-40B4-BE49-F238E27FC236}">
                <a16:creationId xmlns:a16="http://schemas.microsoft.com/office/drawing/2014/main" id="{D1737FD9-CD06-45EA-9D61-6237CA841DB6}"/>
              </a:ext>
            </a:extLst>
          </p:cNvPr>
          <p:cNvCxnSpPr>
            <a:cxnSpLocks/>
            <a:stCxn id="17" idx="7"/>
          </p:cNvCxnSpPr>
          <p:nvPr/>
        </p:nvCxnSpPr>
        <p:spPr>
          <a:xfrm rot="5400000" flipH="1" flipV="1">
            <a:off x="8576015" y="1503897"/>
            <a:ext cx="3393335" cy="1828513"/>
          </a:xfrm>
          <a:prstGeom prst="curvedConnector3">
            <a:avLst>
              <a:gd name="adj1" fmla="val 3875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5" name="Textfeld 284">
            <a:extLst>
              <a:ext uri="{FF2B5EF4-FFF2-40B4-BE49-F238E27FC236}">
                <a16:creationId xmlns:a16="http://schemas.microsoft.com/office/drawing/2014/main" id="{1611CA75-282F-4435-8CEE-E11BB0778CA2}"/>
              </a:ext>
            </a:extLst>
          </p:cNvPr>
          <p:cNvSpPr txBox="1"/>
          <p:nvPr/>
        </p:nvSpPr>
        <p:spPr>
          <a:xfrm>
            <a:off x="9908503" y="2805180"/>
            <a:ext cx="1089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Approach</a:t>
            </a:r>
          </a:p>
          <a:p>
            <a:r>
              <a:rPr lang="de-DE" dirty="0"/>
              <a:t>Plates</a:t>
            </a:r>
          </a:p>
        </p:txBody>
      </p:sp>
      <p:grpSp>
        <p:nvGrpSpPr>
          <p:cNvPr id="299" name="Gruppieren 298">
            <a:extLst>
              <a:ext uri="{FF2B5EF4-FFF2-40B4-BE49-F238E27FC236}">
                <a16:creationId xmlns:a16="http://schemas.microsoft.com/office/drawing/2014/main" id="{F13735FA-A0C0-4558-8B91-39ED255ABA9A}"/>
              </a:ext>
            </a:extLst>
          </p:cNvPr>
          <p:cNvGrpSpPr/>
          <p:nvPr/>
        </p:nvGrpSpPr>
        <p:grpSpPr>
          <a:xfrm>
            <a:off x="1605149" y="3029526"/>
            <a:ext cx="1402670" cy="369332"/>
            <a:chOff x="2938510" y="4054420"/>
            <a:chExt cx="1402670" cy="369332"/>
          </a:xfrm>
        </p:grpSpPr>
        <p:sp>
          <p:nvSpPr>
            <p:cNvPr id="300" name="Textfeld 299">
              <a:extLst>
                <a:ext uri="{FF2B5EF4-FFF2-40B4-BE49-F238E27FC236}">
                  <a16:creationId xmlns:a16="http://schemas.microsoft.com/office/drawing/2014/main" id="{9ABAA0AF-DD34-4267-84B8-33318B405CAC}"/>
                </a:ext>
              </a:extLst>
            </p:cNvPr>
            <p:cNvSpPr txBox="1"/>
            <p:nvPr/>
          </p:nvSpPr>
          <p:spPr>
            <a:xfrm>
              <a:off x="2938510" y="4054420"/>
              <a:ext cx="1402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Pilot Details</a:t>
              </a:r>
            </a:p>
          </p:txBody>
        </p:sp>
        <p:cxnSp>
          <p:nvCxnSpPr>
            <p:cNvPr id="301" name="Gerader Verbinder 300">
              <a:extLst>
                <a:ext uri="{FF2B5EF4-FFF2-40B4-BE49-F238E27FC236}">
                  <a16:creationId xmlns:a16="http://schemas.microsoft.com/office/drawing/2014/main" id="{3A457DC8-FD9E-45A4-982A-E3F84F8A2709}"/>
                </a:ext>
              </a:extLst>
            </p:cNvPr>
            <p:cNvCxnSpPr/>
            <p:nvPr/>
          </p:nvCxnSpPr>
          <p:spPr>
            <a:xfrm>
              <a:off x="2938510" y="4054420"/>
              <a:ext cx="140267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2" name="Gerader Verbinder 301">
              <a:extLst>
                <a:ext uri="{FF2B5EF4-FFF2-40B4-BE49-F238E27FC236}">
                  <a16:creationId xmlns:a16="http://schemas.microsoft.com/office/drawing/2014/main" id="{25390371-65CF-46B0-BF9D-ACCB87F5CCAA}"/>
                </a:ext>
              </a:extLst>
            </p:cNvPr>
            <p:cNvCxnSpPr/>
            <p:nvPr/>
          </p:nvCxnSpPr>
          <p:spPr>
            <a:xfrm>
              <a:off x="2938510" y="4423752"/>
              <a:ext cx="140267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03" name="Verbinder: gekrümmt 302">
            <a:extLst>
              <a:ext uri="{FF2B5EF4-FFF2-40B4-BE49-F238E27FC236}">
                <a16:creationId xmlns:a16="http://schemas.microsoft.com/office/drawing/2014/main" id="{A03D95BE-AA07-48A9-8452-14558A86D1F0}"/>
              </a:ext>
            </a:extLst>
          </p:cNvPr>
          <p:cNvCxnSpPr>
            <a:cxnSpLocks/>
            <a:endCxn id="300" idx="0"/>
          </p:cNvCxnSpPr>
          <p:nvPr/>
        </p:nvCxnSpPr>
        <p:spPr>
          <a:xfrm rot="10800000" flipV="1">
            <a:off x="2306484" y="2101924"/>
            <a:ext cx="2161920" cy="92760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7" name="Verbinder: gekrümmt 306">
            <a:extLst>
              <a:ext uri="{FF2B5EF4-FFF2-40B4-BE49-F238E27FC236}">
                <a16:creationId xmlns:a16="http://schemas.microsoft.com/office/drawing/2014/main" id="{1932BD7C-951E-4F03-89E2-BE3E7D442163}"/>
              </a:ext>
            </a:extLst>
          </p:cNvPr>
          <p:cNvCxnSpPr>
            <a:cxnSpLocks/>
            <a:stCxn id="300" idx="2"/>
          </p:cNvCxnSpPr>
          <p:nvPr/>
        </p:nvCxnSpPr>
        <p:spPr>
          <a:xfrm rot="5400000">
            <a:off x="1648023" y="3052589"/>
            <a:ext cx="312193" cy="100473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4" name="Verbinder: gekrümmt 323">
            <a:extLst>
              <a:ext uri="{FF2B5EF4-FFF2-40B4-BE49-F238E27FC236}">
                <a16:creationId xmlns:a16="http://schemas.microsoft.com/office/drawing/2014/main" id="{398F7F69-CDEF-4128-8867-866C93837D89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3845160" y="3014624"/>
            <a:ext cx="4629048" cy="889569"/>
          </a:xfrm>
          <a:prstGeom prst="curvedConnector3">
            <a:avLst>
              <a:gd name="adj1" fmla="val 1490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8" name="Textfeld 327">
            <a:extLst>
              <a:ext uri="{FF2B5EF4-FFF2-40B4-BE49-F238E27FC236}">
                <a16:creationId xmlns:a16="http://schemas.microsoft.com/office/drawing/2014/main" id="{A446CAA2-E5B6-4A66-A9D3-E9F5047A6366}"/>
              </a:ext>
            </a:extLst>
          </p:cNvPr>
          <p:cNvSpPr txBox="1"/>
          <p:nvPr/>
        </p:nvSpPr>
        <p:spPr>
          <a:xfrm>
            <a:off x="6171766" y="2758778"/>
            <a:ext cx="204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Weight</a:t>
            </a:r>
            <a:r>
              <a:rPr lang="de-DE" dirty="0"/>
              <a:t> and </a:t>
            </a:r>
            <a:r>
              <a:rPr lang="de-DE" dirty="0" err="1"/>
              <a:t>balance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6395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</Words>
  <Application>Microsoft Office PowerPoint</Application>
  <PresentationFormat>Breitbild</PresentationFormat>
  <Paragraphs>71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Richard Pohl</dc:creator>
  <cp:lastModifiedBy>Richard Pohl</cp:lastModifiedBy>
  <cp:revision>13</cp:revision>
  <dcterms:created xsi:type="dcterms:W3CDTF">2019-12-04T14:28:42Z</dcterms:created>
  <dcterms:modified xsi:type="dcterms:W3CDTF">2019-12-04T17:36:59Z</dcterms:modified>
</cp:coreProperties>
</file>