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4" r:id="rId5"/>
    <p:sldId id="265" r:id="rId6"/>
    <p:sldId id="268" r:id="rId7"/>
    <p:sldId id="266" r:id="rId8"/>
    <p:sldId id="267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21/02/2024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21/02/2024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21/02/2024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21/02/2024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21/02/2024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21/02/2024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21/02/2024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21/02/2024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21/02/2024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21/02/2024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21/02/2024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21/02/2024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21/02/2024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21/02/2024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Reto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Rodrigo </a:t>
            </a:r>
            <a:r>
              <a:rPr lang="es-ES" dirty="0" err="1">
                <a:solidFill>
                  <a:srgbClr val="7CEBFF"/>
                </a:solidFill>
              </a:rPr>
              <a:t>ruiz</a:t>
            </a:r>
            <a:r>
              <a:rPr lang="es-ES" dirty="0">
                <a:solidFill>
                  <a:srgbClr val="7CEBFF"/>
                </a:solidFill>
              </a:rPr>
              <a:t>-cuevas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98524-3652-45A7-224D-50AB13C2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9ECAA-2C45-C2EA-691D-0B1BB801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  <a:p>
            <a:r>
              <a:rPr lang="es-ES" dirty="0"/>
              <a:t>Python</a:t>
            </a:r>
          </a:p>
          <a:p>
            <a:r>
              <a:rPr lang="es-ES" dirty="0"/>
              <a:t>Docker-</a:t>
            </a:r>
            <a:r>
              <a:rPr lang="es-ES" dirty="0" err="1"/>
              <a:t>Compose</a:t>
            </a:r>
            <a:r>
              <a:rPr lang="es-ES" dirty="0"/>
              <a:t> </a:t>
            </a:r>
          </a:p>
          <a:p>
            <a:r>
              <a:rPr lang="es-ES" dirty="0" err="1"/>
              <a:t>Kibana</a:t>
            </a:r>
            <a:endParaRPr lang="es-ES" dirty="0"/>
          </a:p>
          <a:p>
            <a:r>
              <a:rPr lang="es-ES" dirty="0" err="1"/>
              <a:t>Postman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92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2EE28-41A1-055B-8E92-247073744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E8E86-8CAF-F93D-26B5-3E83B56C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16787E-E717-740F-CA91-81768AE7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588" y="2810750"/>
            <a:ext cx="1228896" cy="18195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CD6C46-1928-AE81-A6FA-4E33C71DD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3"/>
          <a:stretch/>
        </p:blipFill>
        <p:spPr>
          <a:xfrm>
            <a:off x="6303112" y="3109623"/>
            <a:ext cx="2136213" cy="16004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9CAC96-C53D-2F54-0A06-1374495E7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205" y="2995308"/>
            <a:ext cx="1400370" cy="1829055"/>
          </a:xfrm>
          <a:prstGeom prst="rect">
            <a:avLst/>
          </a:prstGeom>
        </p:spPr>
      </p:pic>
      <p:sp>
        <p:nvSpPr>
          <p:cNvPr id="14" name="Diagrama de flujo: tarjeta 13">
            <a:extLst>
              <a:ext uri="{FF2B5EF4-FFF2-40B4-BE49-F238E27FC236}">
                <a16:creationId xmlns:a16="http://schemas.microsoft.com/office/drawing/2014/main" id="{0DF21D07-2987-4C7C-3DE5-5B6541974974}"/>
              </a:ext>
            </a:extLst>
          </p:cNvPr>
          <p:cNvSpPr/>
          <p:nvPr/>
        </p:nvSpPr>
        <p:spPr>
          <a:xfrm>
            <a:off x="766663" y="2810752"/>
            <a:ext cx="1602297" cy="18955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sz="1400" dirty="0"/>
              <a:t>Dummy_logs.py</a:t>
            </a:r>
          </a:p>
        </p:txBody>
      </p:sp>
      <p:sp>
        <p:nvSpPr>
          <p:cNvPr id="15" name="Diagrama de flujo: tarjeta 14">
            <a:extLst>
              <a:ext uri="{FF2B5EF4-FFF2-40B4-BE49-F238E27FC236}">
                <a16:creationId xmlns:a16="http://schemas.microsoft.com/office/drawing/2014/main" id="{F79A6E6C-A1CF-C4D9-48E2-63E227096395}"/>
              </a:ext>
            </a:extLst>
          </p:cNvPr>
          <p:cNvSpPr/>
          <p:nvPr/>
        </p:nvSpPr>
        <p:spPr>
          <a:xfrm>
            <a:off x="1052578" y="3229761"/>
            <a:ext cx="1044670" cy="991333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Dummy_logs.json</a:t>
            </a:r>
            <a:endParaRPr lang="es-ES" sz="12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5A36186-1249-A5BD-73C6-005542F03032}"/>
              </a:ext>
            </a:extLst>
          </p:cNvPr>
          <p:cNvCxnSpPr>
            <a:stCxn id="15" idx="3"/>
            <a:endCxn id="7" idx="1"/>
          </p:cNvCxnSpPr>
          <p:nvPr/>
        </p:nvCxnSpPr>
        <p:spPr>
          <a:xfrm flipV="1">
            <a:off x="2097248" y="3720515"/>
            <a:ext cx="1624340" cy="4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8006D21-721C-500F-7008-8839BE5A24DF}"/>
              </a:ext>
            </a:extLst>
          </p:cNvPr>
          <p:cNvCxnSpPr/>
          <p:nvPr/>
        </p:nvCxnSpPr>
        <p:spPr>
          <a:xfrm flipV="1">
            <a:off x="4814628" y="3706074"/>
            <a:ext cx="1624340" cy="4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5E11947-D720-3F60-0168-FC78CE37B8EE}"/>
              </a:ext>
            </a:extLst>
          </p:cNvPr>
          <p:cNvCxnSpPr/>
          <p:nvPr/>
        </p:nvCxnSpPr>
        <p:spPr>
          <a:xfrm flipV="1">
            <a:off x="8358312" y="3715601"/>
            <a:ext cx="1624340" cy="4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3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99E9-8EBD-794E-F410-AAB4193F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0041-C5D9-2DF1-33C2-BD41187C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python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D3D6E-20B3-6FF8-5E94-27E86962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07" y="1823340"/>
            <a:ext cx="5952072" cy="4871075"/>
          </a:xfrm>
          <a:prstGeom prst="rect">
            <a:avLst/>
          </a:prstGeom>
        </p:spPr>
      </p:pic>
      <p:pic>
        <p:nvPicPr>
          <p:cNvPr id="6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FEA7EBF-E321-5D86-55A1-2900F8712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3331" y="3087149"/>
            <a:ext cx="5193162" cy="1971006"/>
          </a:xfrm>
        </p:spPr>
      </p:pic>
    </p:spTree>
    <p:extLst>
      <p:ext uri="{BB962C8B-B14F-4D97-AF65-F5344CB8AC3E}">
        <p14:creationId xmlns:p14="http://schemas.microsoft.com/office/powerpoint/2010/main" val="279345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E5B1C-58DD-4ACA-DDE4-DD1B9AD6F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A1F4E-D9D2-2D15-7D0B-4C07F8FE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Docker-</a:t>
            </a:r>
            <a:r>
              <a:rPr lang="es-ES" dirty="0" err="1"/>
              <a:t>compose</a:t>
            </a:r>
            <a:r>
              <a:rPr lang="es-ES" dirty="0"/>
              <a:t> y </a:t>
            </a:r>
            <a:r>
              <a:rPr lang="es-ES" dirty="0" err="1"/>
              <a:t>filebeat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696ECDC-196B-8E03-8423-F7309F4D2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3364" y="2181225"/>
            <a:ext cx="4652410" cy="3678238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AC123B-9218-0709-0F67-E9125692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6" y="1984199"/>
            <a:ext cx="6246221" cy="43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1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08B2E-3833-BFA7-0970-53325F64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kibana</a:t>
            </a:r>
            <a:endParaRPr lang="es-ES" dirty="0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3ADF84A-F899-3DD7-C1E7-6093BC2BB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581" y="2804777"/>
            <a:ext cx="7232837" cy="36782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14779A0-1504-CEFF-FC71-47F06C78BC6A}"/>
              </a:ext>
            </a:extLst>
          </p:cNvPr>
          <p:cNvSpPr txBox="1"/>
          <p:nvPr/>
        </p:nvSpPr>
        <p:spPr>
          <a:xfrm>
            <a:off x="581192" y="1929468"/>
            <a:ext cx="915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Crear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268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A7020-F708-61AF-45CF-738133203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575CC42-1EE2-43F1-AD5C-516ED26F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0" y="1822469"/>
            <a:ext cx="8241410" cy="47996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842D7F-C085-D95B-7392-D043559F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postman</a:t>
            </a:r>
            <a:endParaRPr lang="es-ES" dirty="0"/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28FB56B-6952-95A9-34D3-26C3681BE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7401" y="3480910"/>
            <a:ext cx="6398924" cy="1661135"/>
          </a:xfr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065A30C-9ACD-BDFE-BE36-8F1056B0EE58}"/>
              </a:ext>
            </a:extLst>
          </p:cNvPr>
          <p:cNvCxnSpPr/>
          <p:nvPr/>
        </p:nvCxnSpPr>
        <p:spPr>
          <a:xfrm flipV="1">
            <a:off x="3070371" y="4077050"/>
            <a:ext cx="2567030" cy="245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496B7-75D8-61A2-8EA9-4717CC1C9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3E849-4367-05EE-AC6E-3D3AA4AD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CF258-73F1-58C3-2D0E-E1F00D7B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 err="1">
                <a:solidFill>
                  <a:schemeClr val="tx1"/>
                </a:solidFill>
              </a:rPr>
              <a:t>Version</a:t>
            </a:r>
            <a:r>
              <a:rPr lang="es-ES" sz="2300" dirty="0">
                <a:solidFill>
                  <a:schemeClr val="tx1"/>
                </a:solidFill>
              </a:rPr>
              <a:t> antigua por lo que con el tutorial que estaba siguiendo no me aparecía el botón de </a:t>
            </a:r>
            <a:r>
              <a:rPr lang="es-ES" sz="2300" dirty="0" err="1">
                <a:solidFill>
                  <a:schemeClr val="tx1"/>
                </a:solidFill>
              </a:rPr>
              <a:t>create</a:t>
            </a:r>
            <a:r>
              <a:rPr lang="es-ES" sz="2300" dirty="0">
                <a:solidFill>
                  <a:schemeClr val="tx1"/>
                </a:solidFill>
              </a:rPr>
              <a:t> </a:t>
            </a:r>
            <a:r>
              <a:rPr lang="es-ES" sz="2300" dirty="0" err="1">
                <a:solidFill>
                  <a:schemeClr val="tx1"/>
                </a:solidFill>
              </a:rPr>
              <a:t>Index</a:t>
            </a:r>
            <a:r>
              <a:rPr lang="es-ES" sz="2300" dirty="0">
                <a:solidFill>
                  <a:schemeClr val="tx1"/>
                </a:solidFill>
              </a:rPr>
              <a:t> </a:t>
            </a:r>
            <a:r>
              <a:rPr lang="es-ES" sz="2300" dirty="0" err="1">
                <a:solidFill>
                  <a:schemeClr val="tx1"/>
                </a:solidFill>
              </a:rPr>
              <a:t>pattern</a:t>
            </a:r>
            <a:r>
              <a:rPr lang="es-ES" sz="23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tx1"/>
                </a:solidFill>
              </a:rPr>
              <a:t>Permisos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tx1"/>
                </a:solidFill>
              </a:rPr>
              <a:t>Los datos que recoge </a:t>
            </a:r>
            <a:r>
              <a:rPr lang="es-ES" sz="2300" dirty="0" err="1">
                <a:solidFill>
                  <a:schemeClr val="tx1"/>
                </a:solidFill>
              </a:rPr>
              <a:t>Kibana</a:t>
            </a:r>
            <a:r>
              <a:rPr lang="es-ES" sz="2300" dirty="0">
                <a:solidFill>
                  <a:schemeClr val="tx1"/>
                </a:solidFill>
              </a:rPr>
              <a:t> son los enviados en el </a:t>
            </a:r>
            <a:r>
              <a:rPr lang="es-ES" sz="2300" dirty="0" err="1">
                <a:solidFill>
                  <a:schemeClr val="tx1"/>
                </a:solidFill>
              </a:rPr>
              <a:t>docker</a:t>
            </a:r>
            <a:r>
              <a:rPr lang="es-ES" sz="2300" dirty="0">
                <a:solidFill>
                  <a:schemeClr val="tx1"/>
                </a:solidFill>
              </a:rPr>
              <a:t> anterior.</a:t>
            </a:r>
          </a:p>
          <a:p>
            <a:pPr marL="0" indent="0">
              <a:buNone/>
            </a:pPr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293614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{13576880-259D-4562-8013-308CC468AB47}tf56390039_win32</Template>
  <TotalTime>17</TotalTime>
  <Words>68</Words>
  <Application>Microsoft Office PowerPoint</Application>
  <PresentationFormat>Panorámica</PresentationFormat>
  <Paragraphs>26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Wingdings 2</vt:lpstr>
      <vt:lpstr>Personalizado</vt:lpstr>
      <vt:lpstr>Reto 1</vt:lpstr>
      <vt:lpstr>índice</vt:lpstr>
      <vt:lpstr>objetivo</vt:lpstr>
      <vt:lpstr>python</vt:lpstr>
      <vt:lpstr>Docker-compose y filebeat</vt:lpstr>
      <vt:lpstr>kibana</vt:lpstr>
      <vt:lpstr>postman</vt:lpstr>
      <vt:lpstr>problemas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1</dc:title>
  <dc:creator>34678300345</dc:creator>
  <cp:lastModifiedBy>34678300345</cp:lastModifiedBy>
  <cp:revision>1</cp:revision>
  <dcterms:created xsi:type="dcterms:W3CDTF">2024-02-21T12:19:52Z</dcterms:created>
  <dcterms:modified xsi:type="dcterms:W3CDTF">2024-02-21T12:37:00Z</dcterms:modified>
</cp:coreProperties>
</file>