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2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166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9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9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3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148FDA-2CDA-4C74-9ED9-E22677C67D1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8C81-0B4A-4094-980D-8660A920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7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8770-723E-441B-927C-2EBD72F08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Stopwatch App Story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6B626-398F-46B9-8438-435907AD2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HCI – Group 2</a:t>
            </a:r>
          </a:p>
        </p:txBody>
      </p:sp>
    </p:spTree>
    <p:extLst>
      <p:ext uri="{BB962C8B-B14F-4D97-AF65-F5344CB8AC3E}">
        <p14:creationId xmlns:p14="http://schemas.microsoft.com/office/powerpoint/2010/main" val="8736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D408-C5C5-4632-8325-81CAC18B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7697"/>
            <a:ext cx="10515600" cy="5692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1. The user arrives at the track and opens the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E760C-9EC5-4D99-BF42-AB001C8A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191" y="123630"/>
            <a:ext cx="3627618" cy="52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3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D408-C5C5-4632-8325-81CAC18B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4729"/>
            <a:ext cx="10515600" cy="9422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2. The user checks his times from yesterday, as well as his times from the beginning of the year to see what he needs to beat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078BE-F66C-43F0-B340-DEDBE547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60" y="183896"/>
            <a:ext cx="3387279" cy="49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D408-C5C5-4632-8325-81CAC18B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4433"/>
            <a:ext cx="10515600" cy="8025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3. The user hit’s start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35E5BE-0FE3-4720-842C-C2F61D45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492" y="82129"/>
            <a:ext cx="3253015" cy="477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9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D408-C5C5-4632-8325-81CAC18B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7233"/>
            <a:ext cx="10515600" cy="12597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4. The application counts down from three with sounds, and then says GO with a different chime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B2778E-8AB5-477E-BF18-32C3427B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76" y="0"/>
            <a:ext cx="3164448" cy="464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0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D408-C5C5-4632-8325-81CAC18B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9829"/>
            <a:ext cx="10515600" cy="10171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5. The user runs around to complete a lap, and then hits the lap button. This is repeated 3 times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27AF4A-1949-4DB5-8331-CE00B929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565" y="272921"/>
            <a:ext cx="3166869" cy="46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8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D408-C5C5-4632-8325-81CAC18B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5101"/>
            <a:ext cx="10515600" cy="8118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6. The user finishes the fourth lap and hits stop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1F4DC9-3CEC-466D-9DAC-6ADBA6FB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93" y="245900"/>
            <a:ext cx="3352013" cy="48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1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107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Stopwatch App Story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Stopwatch App Story Board</dc:title>
  <dc:creator>Dockstader, Ryan</dc:creator>
  <cp:lastModifiedBy>Dockstader, Ryan</cp:lastModifiedBy>
  <cp:revision>3</cp:revision>
  <dcterms:created xsi:type="dcterms:W3CDTF">2019-10-23T04:48:42Z</dcterms:created>
  <dcterms:modified xsi:type="dcterms:W3CDTF">2019-10-23T05:09:36Z</dcterms:modified>
</cp:coreProperties>
</file>