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516-FAFB-4E1B-8F49-27F62C5AD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9420-6A68-485D-9731-48A166F2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4A2D-EDD3-48B9-B925-2D7E9DA3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B954-AA2D-4BBF-89FA-ED1C65B1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9C4C-2D8E-4D61-A6CD-EA359798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B9E1-E970-4918-9CFC-39E7253A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2E2EA-1C16-4EAC-A630-084945D2E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899C-B2A1-4C84-9419-22AE7ABB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4924-DB62-4593-B38A-37165C07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D042C-588F-4810-B1CE-8EB64F7C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8A5B1-BCE4-4C8B-AE7A-2FE17DCB7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BEBBF-5432-433D-93BC-6DDC39A8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EBE8-BBA0-4E6E-84A0-438C9330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EF84-EC9E-42FC-9143-383E0350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5D0B-85D4-40A4-A38D-F30C0684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92BE-AA7C-4956-BB17-ECDA54FA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D9A3-CC82-4251-8DC6-54BD7C7B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EAF7-2704-4609-959C-F81A62B2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A685-112F-4869-A776-95AAB560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2E56-8D52-4814-9352-B7FA8AAF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5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A457-D6E5-439D-BEFD-D41E0D6D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B8A2-5838-4365-B8CF-FB2134B2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AFDD-36B0-4BC0-A241-83EBAC16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2B3E-E45D-42FE-B172-71119C79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00DF-153E-4F2D-8AC7-008C6271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B58F-1F47-4D30-AA3D-1C2CE2E6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1075-7202-469D-9E36-079972F5C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DDC0D-3006-4307-ABFC-FC698F135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8BFB-35A4-4A30-A361-600187E6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18595-351B-4494-BD14-52FDC41D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98DD-EED9-4653-AC5F-73572CE0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D975-8925-4884-9AEF-DAC158D9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52D7-6964-427A-AC41-AAB2CFBF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0E3FD-2F59-4274-803C-979AE67C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3F2FB-EF25-4AF4-84D0-B0ECC615A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E8F4-F0EF-4937-9CDC-9202333AC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B1622-E19E-486F-92C8-1B9674C1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C6FA3-2948-40C6-B804-1A5544AD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FDCF3-DE60-427F-B1CE-0E5031E3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DDC-43B3-4419-8B30-185CEE7E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7D35E-103B-4C40-92AD-4A9F2117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AA5F2-6353-4185-AFD7-E7A053F1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B1E66-5706-41A7-A4A7-DF8C6E66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0D25C-F385-4515-B6C8-7DD72BD6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23CDF-CBAB-4081-BCF1-DF1AD199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D7FC-B926-4EC1-87B8-188A30A9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B4CA-4EC6-4829-8F57-FFF5F044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BC03-EDF4-4A9B-B59C-B935FB48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756A6-7F26-4253-9D1C-E3986880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54984-1025-4D80-BFED-CF6451DB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01E6-D056-48A3-A2EA-577622D2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33E9-AEB2-4661-946E-DBB65804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431A-1368-4100-9C59-C1790537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CCF0B-70B5-4CF1-B4C7-962D409E5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83F9E-16D0-47A8-99D2-A572601FC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B1D06-AB08-49F1-B953-7D42CF89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CAF2E-B2BF-4622-A533-13FCC3C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CB75-BE5E-4AD3-85F2-D7C51A45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C7FE-76BD-425E-A70D-7F78714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174B2-A711-4F32-85CB-31FF93936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CD40-FE3A-4FBF-9E88-C93A17D5D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FE4D-CBD2-4DF6-9F00-0A8DBEC147D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002C-31E6-472A-87A3-FE8E4F7E9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63C5-D533-4A0B-B4D4-4A6E2B0E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C306-B5BD-4523-87B6-8DB59A15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90CD1A0-C37F-41F6-8F8D-32CE67C9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8907" y="4336104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8415CE-572E-4F61-9F5B-13417BD95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9967" y="2246743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736E1F-0492-48CE-8294-8D2DCED55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1892" y="2251534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40168F3-3029-42D2-9BD2-2897CDC82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59967" y="3223062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026493-B48E-4623-A2D0-221FE6D9AD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59967" y="1288684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C96A390-9E1A-4043-9E71-53DBAC923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44348" y="4900533"/>
            <a:ext cx="469900" cy="469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CAED2CD-6C79-4ECD-8515-0D0A0DD22B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16387" y="4336104"/>
            <a:ext cx="469900" cy="469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C8C4FEE-19C2-4365-A4C9-178063274C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47677" y="1288684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2C81161-B1D9-4CF7-9364-74AC15AC78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35387" y="2246743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5DB1602-F43A-4609-A7E2-0F0BDF5D8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387" y="3223062"/>
            <a:ext cx="469900" cy="4699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AE0CAB-0CB1-4249-A6C5-C71C3051413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2186287" y="4571054"/>
            <a:ext cx="80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C0379CBA-18F8-49C7-A5CF-80C0EDF096D7}"/>
              </a:ext>
            </a:extLst>
          </p:cNvPr>
          <p:cNvSpPr/>
          <p:nvPr/>
        </p:nvSpPr>
        <p:spPr>
          <a:xfrm>
            <a:off x="3900196" y="4336104"/>
            <a:ext cx="595977" cy="469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551C40-9976-4434-ACD9-51695B394FE5}"/>
              </a:ext>
            </a:extLst>
          </p:cNvPr>
          <p:cNvCxnSpPr>
            <a:stCxn id="5" idx="3"/>
            <a:endCxn id="19" idx="1"/>
          </p:cNvCxnSpPr>
          <p:nvPr/>
        </p:nvCxnSpPr>
        <p:spPr>
          <a:xfrm>
            <a:off x="3458807" y="4571054"/>
            <a:ext cx="44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F9E9E5-D3B2-41BE-8342-73005A6DC715}"/>
              </a:ext>
            </a:extLst>
          </p:cNvPr>
          <p:cNvCxnSpPr>
            <a:cxnSpLocks/>
            <a:stCxn id="19" idx="0"/>
            <a:endCxn id="9" idx="0"/>
          </p:cNvCxnSpPr>
          <p:nvPr/>
        </p:nvCxnSpPr>
        <p:spPr>
          <a:xfrm rot="5400000" flipH="1" flipV="1">
            <a:off x="3845228" y="2604491"/>
            <a:ext cx="2084570" cy="1378657"/>
          </a:xfrm>
          <a:prstGeom prst="bentConnector3">
            <a:avLst>
              <a:gd name="adj1" fmla="val 1109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3B3D49F-E73F-49AF-9A95-A23972FF1B12}"/>
              </a:ext>
            </a:extLst>
          </p:cNvPr>
          <p:cNvCxnSpPr>
            <a:stCxn id="19" idx="2"/>
            <a:endCxn id="12" idx="1"/>
          </p:cNvCxnSpPr>
          <p:nvPr/>
        </p:nvCxnSpPr>
        <p:spPr>
          <a:xfrm rot="16200000" flipH="1">
            <a:off x="4556527" y="4447661"/>
            <a:ext cx="329479" cy="1046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E3F84C2-EF18-4AA6-B2FF-8DDB579BD5CE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811792" y="1523634"/>
            <a:ext cx="748175" cy="962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558560-680A-4DD4-AB23-11D1BD3C072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811792" y="2486484"/>
            <a:ext cx="748175" cy="97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E47C6FC-FC1A-4BAC-9E5B-C401371AACDB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5811792" y="2481693"/>
            <a:ext cx="748175" cy="4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F18668-C99E-484A-A3CF-716495A7C994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7029867" y="1523634"/>
            <a:ext cx="111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3CFED0-0894-41D5-A803-218DDBE3B78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397551" y="2481693"/>
            <a:ext cx="1337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58217C-8819-4B52-8A30-D2242A6FE31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9970337" y="2716643"/>
            <a:ext cx="0" cy="50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6B13E11-1FD2-4C6F-BD38-D921E71D759E}"/>
              </a:ext>
            </a:extLst>
          </p:cNvPr>
          <p:cNvCxnSpPr>
            <a:stCxn id="16" idx="2"/>
            <a:endCxn id="12" idx="3"/>
          </p:cNvCxnSpPr>
          <p:nvPr/>
        </p:nvCxnSpPr>
        <p:spPr>
          <a:xfrm rot="5400000">
            <a:off x="7121033" y="2286178"/>
            <a:ext cx="1442521" cy="4256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933B2-D6A3-4259-A513-A6D66517FBF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29867" y="2481693"/>
            <a:ext cx="59324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B880BC76-9D58-494A-9213-F31E0AEC5F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020" y="1848899"/>
            <a:ext cx="300657" cy="30065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D3BD533-6CD3-4C19-923D-1751DC308D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32298" y="1020881"/>
            <a:ext cx="300657" cy="30065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98466502-9C64-4EFF-B9F3-FF5556F2292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85058" y="2988112"/>
            <a:ext cx="300657" cy="30065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50A280F-782B-4FE1-A87C-0F20A8D8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2398" y="2062906"/>
            <a:ext cx="469900" cy="4699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6A31FD9F-F04E-423A-8A35-6835617E17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48401" y="2280662"/>
            <a:ext cx="469900" cy="4699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638D0E-E01E-4579-9A1B-D044C36BB9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03706" y="4107061"/>
            <a:ext cx="300657" cy="3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Ramírez</dc:creator>
  <cp:lastModifiedBy>Domingo Ramírez</cp:lastModifiedBy>
  <cp:revision>12</cp:revision>
  <dcterms:created xsi:type="dcterms:W3CDTF">2021-06-07T18:02:02Z</dcterms:created>
  <dcterms:modified xsi:type="dcterms:W3CDTF">2021-06-12T00:34:39Z</dcterms:modified>
</cp:coreProperties>
</file>