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/>
            </a:pPr>
            <a:r>
              <a:t>Project Overview: Financial Data Analysis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stock data with technical indicators and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  - Successfully implemented technical indicators and neural networks for trend analysis</a:t>
            </a:r>
          </a:p>
          <a:p>
            <a:r>
              <a:t>  - Keras and PyTorch models achieved similar accuracy</a:t>
            </a:r>
          </a:p>
          <a:p>
            <a:r>
              <a:t>Future Work:</a:t>
            </a:r>
          </a:p>
          <a:p>
            <a:r>
              <a:t>  - Experiment with model parameters and advanced neural networks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Please feel free to ask any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stock data using technical indicators to predict trends.</a:t>
            </a:r>
          </a:p>
          <a:p>
            <a:r>
              <a:t>Focus: Applying machine learning models to process and analyze stock metrics.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Stock data with columns for high, low, close prices.</a:t>
            </a:r>
          </a:p>
          <a:p>
            <a:r>
              <a:t>Data Preparation Steps:</a:t>
            </a:r>
          </a:p>
          <a:p>
            <a:r>
              <a:t>  - Handle missing values</a:t>
            </a:r>
          </a:p>
          <a:p>
            <a:r>
              <a:t>  - Apply transformations as needed</a:t>
            </a:r>
          </a:p>
          <a:p>
            <a:r>
              <a:t>Data stored in 'apple_df' DataFrame.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Calculated Technical Indicators:</a:t>
            </a:r>
          </a:p>
          <a:p>
            <a:r>
              <a:t>  - RSI (Relative Strength Index): Measures momentum</a:t>
            </a:r>
          </a:p>
          <a:p>
            <a:r>
              <a:t>  - PPO (Percentage Price Oscillator): Tracks momentum</a:t>
            </a:r>
          </a:p>
          <a:p>
            <a:r>
              <a:t>  - ROC (Rate of Change): Indicates price trend shifts</a:t>
            </a:r>
          </a:p>
          <a:p>
            <a:r>
              <a:t>  - Williams %R: Identifies overbought/oversold conditions</a:t>
            </a:r>
          </a:p>
          <a:p>
            <a:r>
              <a:t>  - Stochastic Oscillator (%K and %D): Tracks price positions</a:t>
            </a:r>
          </a:p>
          <a:p>
            <a:r>
              <a:t>  - ATR (Average True Range): Measures volatility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Developed:</a:t>
            </a:r>
          </a:p>
          <a:p>
            <a:r>
              <a:t>  - Logistic Regression and Random Forest (optional comparison)</a:t>
            </a:r>
          </a:p>
          <a:p>
            <a:r>
              <a:t>  - Neural Network in Keras</a:t>
            </a:r>
          </a:p>
          <a:p>
            <a:r>
              <a:t>  - Neural Network in PyTorch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Neural Network (Keras)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Keras Sequential Model Structure:</a:t>
            </a:r>
          </a:p>
          <a:p>
            <a:r>
              <a:t>  - Input layer (nodes = number of features)</a:t>
            </a:r>
          </a:p>
          <a:p>
            <a:r>
              <a:t>  - Two hidden layers (12 and 6 nodes with sigmoid activation)</a:t>
            </a:r>
          </a:p>
          <a:p>
            <a:r>
              <a:t>  - Output layer (1 node with sigmoid for binary classification)</a:t>
            </a:r>
          </a:p>
          <a:p>
            <a:r>
              <a:t>Training: 25 epochs, accuracy evaluation on test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Neural Network (PyTorch)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PyTorch for model flexibility:</a:t>
            </a:r>
          </a:p>
          <a:p>
            <a:r>
              <a:t>  - Custom dataset class and DataLoader for batch processing</a:t>
            </a:r>
          </a:p>
          <a:p>
            <a:r>
              <a:t>Model Structure:</a:t>
            </a:r>
          </a:p>
          <a:p>
            <a:r>
              <a:t>  - Input layer, hidden layer (64 nodes, ReLU), output layer (1 node, Sigmoid)</a:t>
            </a:r>
          </a:p>
          <a:p>
            <a:r>
              <a:t>  - Binary Cross-Entropy Loss and Adam Optimizer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Evaluation (PyTorch)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Process:</a:t>
            </a:r>
          </a:p>
          <a:p>
            <a:r>
              <a:t>  - 50 epochs with batch training</a:t>
            </a:r>
          </a:p>
          <a:p>
            <a:r>
              <a:t>  - Loss calculation over each epoch</a:t>
            </a:r>
          </a:p>
          <a:p>
            <a:r>
              <a:t>Accuracy achieved on test data: 82%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of Model Performance:</a:t>
            </a:r>
          </a:p>
          <a:p>
            <a:r>
              <a:t>  - Keras Model Accuracy: ~83%</a:t>
            </a:r>
          </a:p>
          <a:p>
            <a:r>
              <a:t>  - PyTorch Model Accuracy: ~82%</a:t>
            </a:r>
          </a:p>
          <a:p>
            <a:r>
              <a:t>Observations:</a:t>
            </a:r>
          </a:p>
          <a:p>
            <a:r>
              <a:t>  - Both models performed comparably; additional tuning may improve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