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7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/>
            </a:pPr>
            <a:r>
              <a:rPr dirty="0"/>
              <a:t>Project Overview: Financial Data Analysis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Analyzing stock data with technical indicators and neural networks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and Evaluation (PyTorch)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Training Process:</a:t>
            </a:r>
          </a:p>
          <a:p>
            <a:r>
              <a:rPr dirty="0"/>
              <a:t>  - 50 epochs with batch training</a:t>
            </a:r>
          </a:p>
          <a:p>
            <a:r>
              <a:rPr dirty="0"/>
              <a:t>  - Loss calculation over each epoch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Comparison of Model Performance:</a:t>
            </a:r>
          </a:p>
          <a:p>
            <a:r>
              <a:rPr dirty="0"/>
              <a:t>  - </a:t>
            </a:r>
            <a:r>
              <a:rPr dirty="0" err="1"/>
              <a:t>Keras</a:t>
            </a:r>
            <a:r>
              <a:rPr dirty="0"/>
              <a:t> Model Accuracy: ~8</a:t>
            </a:r>
            <a:r>
              <a:rPr lang="en-US" dirty="0"/>
              <a:t>2</a:t>
            </a:r>
            <a:r>
              <a:rPr dirty="0"/>
              <a:t>%</a:t>
            </a:r>
            <a:r>
              <a:rPr lang="en-US" dirty="0"/>
              <a:t> for Adobe and apple </a:t>
            </a:r>
          </a:p>
          <a:p>
            <a:r>
              <a:rPr lang="en-US" dirty="0" err="1"/>
              <a:t>Keras</a:t>
            </a:r>
            <a:r>
              <a:rPr lang="en-US" dirty="0"/>
              <a:t> Model Accuracy: ~83% for </a:t>
            </a:r>
            <a:r>
              <a:rPr lang="en-US" dirty="0" err="1"/>
              <a:t>Abbvie</a:t>
            </a:r>
            <a:r>
              <a:rPr lang="en-US" dirty="0"/>
              <a:t> Inc</a:t>
            </a:r>
            <a:endParaRPr dirty="0"/>
          </a:p>
          <a:p>
            <a:r>
              <a:rPr dirty="0"/>
              <a:t>  - </a:t>
            </a:r>
            <a:r>
              <a:rPr dirty="0" err="1"/>
              <a:t>PyTorch</a:t>
            </a:r>
            <a:r>
              <a:rPr dirty="0"/>
              <a:t> Model Accuracy: ~82%</a:t>
            </a:r>
          </a:p>
          <a:p>
            <a:r>
              <a:rPr dirty="0"/>
              <a:t>Observations:</a:t>
            </a:r>
          </a:p>
          <a:p>
            <a:r>
              <a:rPr dirty="0"/>
              <a:t>  - Both models performed comparably; additional tuning may improve results.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Summary:</a:t>
            </a:r>
          </a:p>
          <a:p>
            <a:r>
              <a:rPr dirty="0"/>
              <a:t>  - Successfully implemented technical indicators and neural networks for trend analysis</a:t>
            </a:r>
          </a:p>
          <a:p>
            <a:r>
              <a:rPr dirty="0"/>
              <a:t>  - </a:t>
            </a:r>
            <a:r>
              <a:rPr dirty="0" err="1"/>
              <a:t>Keras</a:t>
            </a:r>
            <a:r>
              <a:rPr dirty="0"/>
              <a:t> and </a:t>
            </a:r>
            <a:r>
              <a:rPr dirty="0" err="1"/>
              <a:t>PyTorch</a:t>
            </a:r>
            <a:r>
              <a:rPr dirty="0"/>
              <a:t> models achieved similar accuracy</a:t>
            </a:r>
          </a:p>
          <a:p>
            <a:r>
              <a:rPr dirty="0"/>
              <a:t>Future Work:</a:t>
            </a:r>
          </a:p>
          <a:p>
            <a:r>
              <a:rPr dirty="0"/>
              <a:t>  - Experiment with model parameters and advanced neural networks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Please feel free to ask any questions!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Analyze stock data using technical indicators to predict trends.</a:t>
            </a:r>
          </a:p>
          <a:p>
            <a:r>
              <a:t>Focus: Applying machine learning models to process and analyze stock metrics.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and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Dataset: Stock data with columns for high, low, close prices.</a:t>
            </a:r>
          </a:p>
          <a:p>
            <a:r>
              <a:rPr dirty="0"/>
              <a:t>Data Preparation Steps:</a:t>
            </a:r>
            <a:endParaRPr lang="en-US" dirty="0"/>
          </a:p>
          <a:p>
            <a:r>
              <a:rPr lang="en-US" dirty="0"/>
              <a:t> - Combine all stock data CSV’s into one csv</a:t>
            </a:r>
            <a:endParaRPr dirty="0"/>
          </a:p>
          <a:p>
            <a:r>
              <a:rPr dirty="0"/>
              <a:t>  - Handle missing values</a:t>
            </a:r>
          </a:p>
          <a:p>
            <a:r>
              <a:rPr dirty="0"/>
              <a:t>  - </a:t>
            </a:r>
            <a:r>
              <a:rPr lang="en-US" dirty="0"/>
              <a:t>Scaled data</a:t>
            </a:r>
            <a:endParaRPr dirty="0"/>
          </a:p>
          <a:p>
            <a:r>
              <a:rPr lang="en-US" dirty="0"/>
              <a:t>Stored each stocks d</a:t>
            </a:r>
            <a:r>
              <a:rPr dirty="0"/>
              <a:t>ata stored in</a:t>
            </a:r>
            <a:r>
              <a:rPr lang="en-US" dirty="0"/>
              <a:t> its own</a:t>
            </a:r>
            <a:r>
              <a:rPr dirty="0"/>
              <a:t> </a:t>
            </a:r>
            <a:r>
              <a:rPr lang="en-US" dirty="0" err="1"/>
              <a:t>d</a:t>
            </a:r>
            <a:r>
              <a:rPr dirty="0" err="1"/>
              <a:t>ataFrame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9576"/>
            <a:ext cx="8229600" cy="5403786"/>
          </a:xfrm>
        </p:spPr>
        <p:txBody>
          <a:bodyPr>
            <a:noAutofit/>
          </a:bodyPr>
          <a:lstStyle/>
          <a:p>
            <a:r>
              <a:rPr sz="2800" dirty="0"/>
              <a:t>Calculated Technical Indicators:</a:t>
            </a:r>
          </a:p>
          <a:p>
            <a:r>
              <a:rPr sz="2800" dirty="0"/>
              <a:t>  - RSI (Relative Strength Index): Measures momentum</a:t>
            </a:r>
          </a:p>
          <a:p>
            <a:r>
              <a:rPr sz="2800" dirty="0"/>
              <a:t>  - PPO (Percentage Price Oscillator): Tracks momentum</a:t>
            </a:r>
          </a:p>
          <a:p>
            <a:r>
              <a:rPr sz="2800" dirty="0"/>
              <a:t>  - ROC (Rate of Change): Indicates price trend shifts</a:t>
            </a:r>
          </a:p>
          <a:p>
            <a:r>
              <a:rPr sz="2800" dirty="0"/>
              <a:t>  - Williams %R: Identifies overbought/oversold conditions</a:t>
            </a:r>
          </a:p>
          <a:p>
            <a:r>
              <a:rPr sz="2800" dirty="0"/>
              <a:t>  - Stochastic Oscillator (%K and %D): Tracks price positions</a:t>
            </a:r>
          </a:p>
          <a:p>
            <a:r>
              <a:rPr sz="2800" dirty="0"/>
              <a:t>  - ATR (Average True Range): Measures volatility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8CF7-3209-8F6F-152C-59ACC62F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EE5B49-8F86-A005-8D23-18BCE5647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548" y="1417638"/>
            <a:ext cx="6431527" cy="4436268"/>
          </a:xfrm>
        </p:spPr>
      </p:pic>
    </p:spTree>
    <p:extLst>
      <p:ext uri="{BB962C8B-B14F-4D97-AF65-F5344CB8AC3E}">
        <p14:creationId xmlns:p14="http://schemas.microsoft.com/office/powerpoint/2010/main" val="408895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Models Developed:</a:t>
            </a:r>
          </a:p>
          <a:p>
            <a:r>
              <a:rPr dirty="0"/>
              <a:t> </a:t>
            </a:r>
            <a:r>
              <a:rPr lang="en-US" dirty="0"/>
              <a:t> </a:t>
            </a:r>
            <a:r>
              <a:rPr dirty="0"/>
              <a:t>-Neural Network in </a:t>
            </a:r>
            <a:r>
              <a:rPr dirty="0" err="1"/>
              <a:t>Keras</a:t>
            </a:r>
            <a:endParaRPr dirty="0"/>
          </a:p>
          <a:p>
            <a:r>
              <a:rPr dirty="0"/>
              <a:t>  - Neural Network in </a:t>
            </a:r>
            <a:r>
              <a:rPr dirty="0" err="1"/>
              <a:t>PyTorch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a Neural Network (Keras)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Keras</a:t>
            </a:r>
            <a:r>
              <a:rPr dirty="0"/>
              <a:t> Sequential Model Structure:</a:t>
            </a:r>
          </a:p>
          <a:p>
            <a:r>
              <a:rPr dirty="0"/>
              <a:t>  - Input layer (nodes = number of features)</a:t>
            </a:r>
          </a:p>
          <a:p>
            <a:r>
              <a:rPr dirty="0"/>
              <a:t>  - Two hidden layers (12 and 6 nodes with sigmoid activation)</a:t>
            </a:r>
          </a:p>
          <a:p>
            <a:r>
              <a:rPr dirty="0"/>
              <a:t>  - Output layer (1 node with sigmoid for binary classification)</a:t>
            </a:r>
          </a:p>
          <a:p>
            <a:r>
              <a:rPr dirty="0"/>
              <a:t>Training: 25 epochs, accuracy evaluation on test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AE40-B249-56FC-33F3-E9B9B13B6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Number of epochs and accuracy score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D11185-1F0C-5622-4C59-21D41B811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553" y="1417638"/>
            <a:ext cx="6261346" cy="4556745"/>
          </a:xfrm>
        </p:spPr>
      </p:pic>
    </p:spTree>
    <p:extLst>
      <p:ext uri="{BB962C8B-B14F-4D97-AF65-F5344CB8AC3E}">
        <p14:creationId xmlns:p14="http://schemas.microsoft.com/office/powerpoint/2010/main" val="194614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a Neural Network (PyTorch)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Using </a:t>
            </a:r>
            <a:r>
              <a:rPr dirty="0" err="1"/>
              <a:t>PyTorch</a:t>
            </a:r>
            <a:r>
              <a:rPr dirty="0"/>
              <a:t> for model flexibility:</a:t>
            </a:r>
          </a:p>
          <a:p>
            <a:r>
              <a:rPr dirty="0"/>
              <a:t>  - Custom dataset class and </a:t>
            </a:r>
            <a:r>
              <a:rPr dirty="0" err="1"/>
              <a:t>DataLoader</a:t>
            </a:r>
            <a:r>
              <a:rPr dirty="0"/>
              <a:t> for batch processing</a:t>
            </a:r>
          </a:p>
          <a:p>
            <a:r>
              <a:rPr dirty="0"/>
              <a:t>Model Structure:</a:t>
            </a:r>
          </a:p>
          <a:p>
            <a:r>
              <a:rPr dirty="0"/>
              <a:t>  - Input layer, hidden layer (64 nodes, </a:t>
            </a:r>
            <a:r>
              <a:rPr dirty="0" err="1"/>
              <a:t>ReLU</a:t>
            </a:r>
            <a:r>
              <a:rPr dirty="0"/>
              <a:t>), output layer (1 node, Sigmoid)</a:t>
            </a:r>
          </a:p>
          <a:p>
            <a:r>
              <a:rPr dirty="0"/>
              <a:t>  - Binary Cross-Entropy Loss and Adam Optimizer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437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Project Overview: Financial Data Analysis using Machine Learning</vt:lpstr>
      <vt:lpstr>Introduction to the Project</vt:lpstr>
      <vt:lpstr>Data and Preprocessing</vt:lpstr>
      <vt:lpstr>Feature Engineering</vt:lpstr>
      <vt:lpstr>Correlation</vt:lpstr>
      <vt:lpstr>Machine Learning Models</vt:lpstr>
      <vt:lpstr>Building a Neural Network (Keras)</vt:lpstr>
      <vt:lpstr>Number of epochs and accuracy score</vt:lpstr>
      <vt:lpstr>Building a Neural Network (PyTorch)</vt:lpstr>
      <vt:lpstr>Training and Evaluation (PyTorch)</vt:lpstr>
      <vt:lpstr>Results and Comparison</vt:lpstr>
      <vt:lpstr>Conclusion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Ryan Donegan</cp:lastModifiedBy>
  <cp:revision>2</cp:revision>
  <dcterms:created xsi:type="dcterms:W3CDTF">2013-01-27T09:14:16Z</dcterms:created>
  <dcterms:modified xsi:type="dcterms:W3CDTF">2024-10-31T20:45:55Z</dcterms:modified>
  <cp:category/>
</cp:coreProperties>
</file>