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421" r:id="rId2"/>
    <p:sldId id="418" r:id="rId3"/>
    <p:sldId id="462" r:id="rId4"/>
    <p:sldId id="473" r:id="rId5"/>
    <p:sldId id="465" r:id="rId6"/>
    <p:sldId id="466" r:id="rId7"/>
    <p:sldId id="419" r:id="rId8"/>
    <p:sldId id="478" r:id="rId9"/>
    <p:sldId id="469" r:id="rId10"/>
    <p:sldId id="470" r:id="rId11"/>
    <p:sldId id="476" r:id="rId12"/>
    <p:sldId id="472" r:id="rId13"/>
    <p:sldId id="471" r:id="rId14"/>
    <p:sldId id="424" r:id="rId15"/>
    <p:sldId id="431" r:id="rId16"/>
    <p:sldId id="461" r:id="rId17"/>
  </p:sldIdLst>
  <p:sldSz cx="9144000" cy="5143500" type="screen16x9"/>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342946"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685891"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028837"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371783"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1714729" algn="l" defTabSz="685891" rtl="0" eaLnBrk="1" latinLnBrk="0" hangingPunct="1">
      <a:defRPr kern="1200">
        <a:solidFill>
          <a:schemeClr val="tx1"/>
        </a:solidFill>
        <a:latin typeface="Arial" pitchFamily="34" charset="0"/>
        <a:ea typeface="ＭＳ Ｐゴシック" pitchFamily="34" charset="-128"/>
        <a:cs typeface="+mn-cs"/>
      </a:defRPr>
    </a:lvl6pPr>
    <a:lvl7pPr marL="2057674" algn="l" defTabSz="685891" rtl="0" eaLnBrk="1" latinLnBrk="0" hangingPunct="1">
      <a:defRPr kern="1200">
        <a:solidFill>
          <a:schemeClr val="tx1"/>
        </a:solidFill>
        <a:latin typeface="Arial" pitchFamily="34" charset="0"/>
        <a:ea typeface="ＭＳ Ｐゴシック" pitchFamily="34" charset="-128"/>
        <a:cs typeface="+mn-cs"/>
      </a:defRPr>
    </a:lvl7pPr>
    <a:lvl8pPr marL="2400620" algn="l" defTabSz="685891" rtl="0" eaLnBrk="1" latinLnBrk="0" hangingPunct="1">
      <a:defRPr kern="1200">
        <a:solidFill>
          <a:schemeClr val="tx1"/>
        </a:solidFill>
        <a:latin typeface="Arial" pitchFamily="34" charset="0"/>
        <a:ea typeface="ＭＳ Ｐゴシック" pitchFamily="34" charset="-128"/>
        <a:cs typeface="+mn-cs"/>
      </a:defRPr>
    </a:lvl8pPr>
    <a:lvl9pPr marL="2743566" algn="l" defTabSz="685891"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902" userDrawn="1">
          <p15:clr>
            <a:srgbClr val="A4A3A4"/>
          </p15:clr>
        </p15:guide>
        <p15:guide id="2" orient="horz" pos="389" userDrawn="1">
          <p15:clr>
            <a:srgbClr val="A4A3A4"/>
          </p15:clr>
        </p15:guide>
        <p15:guide id="3" orient="horz" pos="1622" userDrawn="1">
          <p15:clr>
            <a:srgbClr val="A4A3A4"/>
          </p15:clr>
        </p15:guide>
        <p15:guide id="4" pos="170" userDrawn="1">
          <p15:clr>
            <a:srgbClr val="A4A3A4"/>
          </p15:clr>
        </p15:guide>
        <p15:guide id="5" pos="5596" userDrawn="1">
          <p15:clr>
            <a:srgbClr val="A4A3A4"/>
          </p15:clr>
        </p15:guide>
        <p15:guide id="6" pos="287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and" initials="S" lastIdx="1" clrIdx="0">
    <p:extLst>
      <p:ext uri="{19B8F6BF-5375-455C-9EA6-DF929625EA0E}">
        <p15:presenceInfo xmlns:p15="http://schemas.microsoft.com/office/powerpoint/2012/main" userId="Sun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DEFF"/>
    <a:srgbClr val="404040"/>
    <a:srgbClr val="1F497D"/>
    <a:srgbClr val="009CDB"/>
    <a:srgbClr val="73A333"/>
    <a:srgbClr val="C1D72E"/>
    <a:srgbClr val="FFCF01"/>
    <a:srgbClr val="EEB111"/>
    <a:srgbClr val="943092"/>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86410" autoAdjust="0"/>
  </p:normalViewPr>
  <p:slideViewPr>
    <p:cSldViewPr snapToGrid="0" showGuides="1">
      <p:cViewPr varScale="1">
        <p:scale>
          <a:sx n="98" d="100"/>
          <a:sy n="98" d="100"/>
        </p:scale>
        <p:origin x="360" y="84"/>
      </p:cViewPr>
      <p:guideLst>
        <p:guide orient="horz" pos="2902"/>
        <p:guide orient="horz" pos="389"/>
        <p:guide orient="horz" pos="1622"/>
        <p:guide pos="170"/>
        <p:guide pos="5596"/>
        <p:guide pos="2878"/>
      </p:guideLst>
    </p:cSldViewPr>
  </p:slideViewPr>
  <p:outlineViewPr>
    <p:cViewPr>
      <p:scale>
        <a:sx n="33" d="100"/>
        <a:sy n="33" d="100"/>
      </p:scale>
      <p:origin x="0" y="-1182"/>
    </p:cViewPr>
  </p:outlineViewPr>
  <p:notesTextViewPr>
    <p:cViewPr>
      <p:scale>
        <a:sx n="1" d="1"/>
        <a:sy n="1" d="1"/>
      </p:scale>
      <p:origin x="0" y="0"/>
    </p:cViewPr>
  </p:notesTextViewPr>
  <p:sorterViewPr>
    <p:cViewPr>
      <p:scale>
        <a:sx n="102" d="100"/>
        <a:sy n="102" d="100"/>
      </p:scale>
      <p:origin x="0" y="0"/>
    </p:cViewPr>
  </p:sorterViewPr>
  <p:notesViewPr>
    <p:cSldViewPr snapToGrid="0" showGuides="1">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9-09T19:31:34.687" idx="1">
    <p:pos x="10" y="10"/>
    <p:text>Let’s look at deleting records. The use cases are many. Maybe you performed an import incorrectly that you need to blow out, or free up some storage space in your org by purging some old junk records.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09-09T19:31:34.687" idx="1">
    <p:pos x="10" y="10"/>
    <p:text>Let’s look at deleting records. The use cases are many. Maybe you performed an import incorrectly that you need to blow out, or free up some storage space in your org by purging some old junk records.</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F86201-6716-44AA-9A70-8E8CD5DB790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FCA0B77-55B8-407F-A096-8E958699AF11}">
      <dgm:prSet phldrT="[Text]" custT="1"/>
      <dgm:spPr/>
      <dgm:t>
        <a:bodyPr/>
        <a:lstStyle/>
        <a:p>
          <a:r>
            <a:rPr lang="en-US" sz="1200" dirty="0" smtClean="0">
              <a:latin typeface="Calibri" panose="020F0502020204030204" pitchFamily="34" charset="0"/>
            </a:rPr>
            <a:t>Data Complexity</a:t>
          </a:r>
          <a:endParaRPr lang="en-US" sz="1200" dirty="0">
            <a:latin typeface="Calibri" panose="020F0502020204030204" pitchFamily="34" charset="0"/>
          </a:endParaRPr>
        </a:p>
      </dgm:t>
    </dgm:pt>
    <dgm:pt modelId="{6855343F-FCC7-448F-95B3-6A0239349DE0}" type="parTrans" cxnId="{2720AC83-5C8C-42F2-AA74-05A13DB9DA66}">
      <dgm:prSet/>
      <dgm:spPr/>
      <dgm:t>
        <a:bodyPr/>
        <a:lstStyle/>
        <a:p>
          <a:endParaRPr lang="en-US"/>
        </a:p>
      </dgm:t>
    </dgm:pt>
    <dgm:pt modelId="{4ED0061B-8319-4FB4-B544-22B913E7E5E7}" type="sibTrans" cxnId="{2720AC83-5C8C-42F2-AA74-05A13DB9DA66}">
      <dgm:prSet/>
      <dgm:spPr/>
      <dgm:t>
        <a:bodyPr/>
        <a:lstStyle/>
        <a:p>
          <a:endParaRPr lang="en-US"/>
        </a:p>
      </dgm:t>
    </dgm:pt>
    <dgm:pt modelId="{E5614AA7-DD61-407D-BD41-E222AD7B5681}">
      <dgm:prSet phldrT="[Text]" custT="1"/>
      <dgm:spPr/>
      <dgm:t>
        <a:bodyPr/>
        <a:lstStyle/>
        <a:p>
          <a:r>
            <a:rPr lang="en-US" sz="2000" dirty="0" smtClean="0">
              <a:latin typeface="Calibri" panose="020F0502020204030204" pitchFamily="34" charset="0"/>
            </a:rPr>
            <a:t>Has Data &gt; 10K</a:t>
          </a:r>
          <a:endParaRPr lang="en-US" sz="2000" dirty="0">
            <a:latin typeface="Calibri" panose="020F0502020204030204" pitchFamily="34" charset="0"/>
          </a:endParaRPr>
        </a:p>
      </dgm:t>
    </dgm:pt>
    <dgm:pt modelId="{E4D7FA60-714F-44FF-86AC-B0156E5B1EBB}" type="parTrans" cxnId="{B8EEB0C0-E5B6-4A31-A817-58766E961764}">
      <dgm:prSet/>
      <dgm:spPr/>
      <dgm:t>
        <a:bodyPr/>
        <a:lstStyle/>
        <a:p>
          <a:endParaRPr lang="en-US"/>
        </a:p>
      </dgm:t>
    </dgm:pt>
    <dgm:pt modelId="{53251DD5-BFD8-4596-BC58-FF5B4884DD5E}" type="sibTrans" cxnId="{B8EEB0C0-E5B6-4A31-A817-58766E961764}">
      <dgm:prSet/>
      <dgm:spPr/>
      <dgm:t>
        <a:bodyPr/>
        <a:lstStyle/>
        <a:p>
          <a:endParaRPr lang="en-US"/>
        </a:p>
      </dgm:t>
    </dgm:pt>
    <dgm:pt modelId="{BFE35092-B0C6-4727-9C36-2530FA380F86}">
      <dgm:prSet phldrT="[Text]" custT="1"/>
      <dgm:spPr/>
      <dgm:t>
        <a:bodyPr/>
        <a:lstStyle/>
        <a:p>
          <a:r>
            <a:rPr lang="en-US" sz="2000" dirty="0" smtClean="0">
              <a:latin typeface="Calibri" panose="020F0502020204030204" pitchFamily="34" charset="0"/>
            </a:rPr>
            <a:t>Has Custom Fields</a:t>
          </a:r>
          <a:endParaRPr lang="en-US" sz="2000" dirty="0">
            <a:latin typeface="Calibri" panose="020F0502020204030204" pitchFamily="34" charset="0"/>
          </a:endParaRPr>
        </a:p>
      </dgm:t>
    </dgm:pt>
    <dgm:pt modelId="{0F64E0FC-DAF4-4334-8A1F-01A5941E63D8}" type="parTrans" cxnId="{6F73CD64-4377-4443-8DE6-C1F7BD9DFE15}">
      <dgm:prSet/>
      <dgm:spPr/>
      <dgm:t>
        <a:bodyPr/>
        <a:lstStyle/>
        <a:p>
          <a:endParaRPr lang="en-US"/>
        </a:p>
      </dgm:t>
    </dgm:pt>
    <dgm:pt modelId="{CEDD3994-8285-44A3-BCE6-80399508F44A}" type="sibTrans" cxnId="{6F73CD64-4377-4443-8DE6-C1F7BD9DFE15}">
      <dgm:prSet/>
      <dgm:spPr/>
      <dgm:t>
        <a:bodyPr/>
        <a:lstStyle/>
        <a:p>
          <a:endParaRPr lang="en-US"/>
        </a:p>
      </dgm:t>
    </dgm:pt>
    <dgm:pt modelId="{488F3A9B-FFD4-4001-9A33-858366650335}">
      <dgm:prSet phldrT="[Text]" custT="1"/>
      <dgm:spPr/>
      <dgm:t>
        <a:bodyPr/>
        <a:lstStyle/>
        <a:p>
          <a:r>
            <a:rPr lang="en-US" sz="2000" dirty="0" smtClean="0">
              <a:latin typeface="Calibri" panose="020F0502020204030204" pitchFamily="34" charset="0"/>
            </a:rPr>
            <a:t>Has Data with Relationships</a:t>
          </a:r>
          <a:endParaRPr lang="en-US" sz="2000" dirty="0">
            <a:latin typeface="Calibri" panose="020F0502020204030204" pitchFamily="34" charset="0"/>
          </a:endParaRPr>
        </a:p>
      </dgm:t>
    </dgm:pt>
    <dgm:pt modelId="{480C8FE8-E828-425F-A3C2-50605C4F90BA}" type="parTrans" cxnId="{779708AB-CF32-4F29-B5E2-3CA261566487}">
      <dgm:prSet/>
      <dgm:spPr/>
      <dgm:t>
        <a:bodyPr/>
        <a:lstStyle/>
        <a:p>
          <a:endParaRPr lang="en-US"/>
        </a:p>
      </dgm:t>
    </dgm:pt>
    <dgm:pt modelId="{57E12CB6-6CF5-4914-ADC8-062B74C1AD4B}" type="sibTrans" cxnId="{779708AB-CF32-4F29-B5E2-3CA261566487}">
      <dgm:prSet/>
      <dgm:spPr/>
      <dgm:t>
        <a:bodyPr/>
        <a:lstStyle/>
        <a:p>
          <a:endParaRPr lang="en-US"/>
        </a:p>
      </dgm:t>
    </dgm:pt>
    <dgm:pt modelId="{2E1A5A32-370F-429E-841C-8EE4A81CA76E}" type="pres">
      <dgm:prSet presAssocID="{CBF86201-6716-44AA-9A70-8E8CD5DB790C}" presName="vert0" presStyleCnt="0">
        <dgm:presLayoutVars>
          <dgm:dir/>
          <dgm:animOne val="branch"/>
          <dgm:animLvl val="lvl"/>
        </dgm:presLayoutVars>
      </dgm:prSet>
      <dgm:spPr/>
      <dgm:t>
        <a:bodyPr/>
        <a:lstStyle/>
        <a:p>
          <a:endParaRPr lang="en-US"/>
        </a:p>
      </dgm:t>
    </dgm:pt>
    <dgm:pt modelId="{6636288A-D3C5-47AB-BEA4-DA9AFB847D92}" type="pres">
      <dgm:prSet presAssocID="{9FCA0B77-55B8-407F-A096-8E958699AF11}" presName="thickLine" presStyleLbl="alignNode1" presStyleIdx="0" presStyleCnt="1"/>
      <dgm:spPr/>
    </dgm:pt>
    <dgm:pt modelId="{A4AB318F-905B-4424-8BB9-89D6E1AC72FF}" type="pres">
      <dgm:prSet presAssocID="{9FCA0B77-55B8-407F-A096-8E958699AF11}" presName="horz1" presStyleCnt="0"/>
      <dgm:spPr/>
    </dgm:pt>
    <dgm:pt modelId="{83E61E9C-1D74-4D60-AD75-7ECCEAE3F488}" type="pres">
      <dgm:prSet presAssocID="{9FCA0B77-55B8-407F-A096-8E958699AF11}" presName="tx1" presStyleLbl="revTx" presStyleIdx="0" presStyleCnt="4"/>
      <dgm:spPr/>
      <dgm:t>
        <a:bodyPr/>
        <a:lstStyle/>
        <a:p>
          <a:endParaRPr lang="en-US"/>
        </a:p>
      </dgm:t>
    </dgm:pt>
    <dgm:pt modelId="{95E1BFFE-2F14-491F-B815-F850C8AD16AB}" type="pres">
      <dgm:prSet presAssocID="{9FCA0B77-55B8-407F-A096-8E958699AF11}" presName="vert1" presStyleCnt="0"/>
      <dgm:spPr/>
    </dgm:pt>
    <dgm:pt modelId="{60D4FF52-B8E1-44BE-B15E-A9C0EFB24C29}" type="pres">
      <dgm:prSet presAssocID="{E5614AA7-DD61-407D-BD41-E222AD7B5681}" presName="vertSpace2a" presStyleCnt="0"/>
      <dgm:spPr/>
    </dgm:pt>
    <dgm:pt modelId="{6888ACA7-996D-42A5-AA99-D7FF2823B5DA}" type="pres">
      <dgm:prSet presAssocID="{E5614AA7-DD61-407D-BD41-E222AD7B5681}" presName="horz2" presStyleCnt="0"/>
      <dgm:spPr/>
    </dgm:pt>
    <dgm:pt modelId="{66829C1B-BB55-47BC-9CD1-A15F492FBBB3}" type="pres">
      <dgm:prSet presAssocID="{E5614AA7-DD61-407D-BD41-E222AD7B5681}" presName="horzSpace2" presStyleCnt="0"/>
      <dgm:spPr/>
    </dgm:pt>
    <dgm:pt modelId="{B1F7E5C7-B4BF-422E-8A01-2E54FFDB7E5F}" type="pres">
      <dgm:prSet presAssocID="{E5614AA7-DD61-407D-BD41-E222AD7B5681}" presName="tx2" presStyleLbl="revTx" presStyleIdx="1" presStyleCnt="4"/>
      <dgm:spPr/>
      <dgm:t>
        <a:bodyPr/>
        <a:lstStyle/>
        <a:p>
          <a:endParaRPr lang="en-US"/>
        </a:p>
      </dgm:t>
    </dgm:pt>
    <dgm:pt modelId="{2BACBF9B-F7BE-4C8F-B123-3EE6A11BA547}" type="pres">
      <dgm:prSet presAssocID="{E5614AA7-DD61-407D-BD41-E222AD7B5681}" presName="vert2" presStyleCnt="0"/>
      <dgm:spPr/>
    </dgm:pt>
    <dgm:pt modelId="{DC8F53F5-80C4-4FFF-B066-D5128779866A}" type="pres">
      <dgm:prSet presAssocID="{E5614AA7-DD61-407D-BD41-E222AD7B5681}" presName="thinLine2b" presStyleLbl="callout" presStyleIdx="0" presStyleCnt="3"/>
      <dgm:spPr/>
    </dgm:pt>
    <dgm:pt modelId="{88FFE6CA-2E25-4B7C-96BE-B4E5C35349DA}" type="pres">
      <dgm:prSet presAssocID="{E5614AA7-DD61-407D-BD41-E222AD7B5681}" presName="vertSpace2b" presStyleCnt="0"/>
      <dgm:spPr/>
    </dgm:pt>
    <dgm:pt modelId="{0DF1DB21-FA0F-487D-8BC0-F851837A497C}" type="pres">
      <dgm:prSet presAssocID="{BFE35092-B0C6-4727-9C36-2530FA380F86}" presName="horz2" presStyleCnt="0"/>
      <dgm:spPr/>
    </dgm:pt>
    <dgm:pt modelId="{3C0AB768-BD69-4CD6-A21D-A45D81FAF312}" type="pres">
      <dgm:prSet presAssocID="{BFE35092-B0C6-4727-9C36-2530FA380F86}" presName="horzSpace2" presStyleCnt="0"/>
      <dgm:spPr/>
    </dgm:pt>
    <dgm:pt modelId="{AB206259-BFE5-4C54-BE24-3784B234277A}" type="pres">
      <dgm:prSet presAssocID="{BFE35092-B0C6-4727-9C36-2530FA380F86}" presName="tx2" presStyleLbl="revTx" presStyleIdx="2" presStyleCnt="4"/>
      <dgm:spPr/>
      <dgm:t>
        <a:bodyPr/>
        <a:lstStyle/>
        <a:p>
          <a:endParaRPr lang="en-US"/>
        </a:p>
      </dgm:t>
    </dgm:pt>
    <dgm:pt modelId="{7FD7B86C-E40A-4751-8175-7C51BAEE3050}" type="pres">
      <dgm:prSet presAssocID="{BFE35092-B0C6-4727-9C36-2530FA380F86}" presName="vert2" presStyleCnt="0"/>
      <dgm:spPr/>
    </dgm:pt>
    <dgm:pt modelId="{F208E2FE-AD96-44A7-A3C3-DB96DD08CF93}" type="pres">
      <dgm:prSet presAssocID="{BFE35092-B0C6-4727-9C36-2530FA380F86}" presName="thinLine2b" presStyleLbl="callout" presStyleIdx="1" presStyleCnt="3"/>
      <dgm:spPr/>
    </dgm:pt>
    <dgm:pt modelId="{C864137C-7090-443F-BBF1-12ED085F77F7}" type="pres">
      <dgm:prSet presAssocID="{BFE35092-B0C6-4727-9C36-2530FA380F86}" presName="vertSpace2b" presStyleCnt="0"/>
      <dgm:spPr/>
    </dgm:pt>
    <dgm:pt modelId="{0063FE26-B69C-4318-8B90-CD5A15DED64A}" type="pres">
      <dgm:prSet presAssocID="{488F3A9B-FFD4-4001-9A33-858366650335}" presName="horz2" presStyleCnt="0"/>
      <dgm:spPr/>
    </dgm:pt>
    <dgm:pt modelId="{77EF662E-5CA3-40C5-A84B-61B8DAE1A108}" type="pres">
      <dgm:prSet presAssocID="{488F3A9B-FFD4-4001-9A33-858366650335}" presName="horzSpace2" presStyleCnt="0"/>
      <dgm:spPr/>
    </dgm:pt>
    <dgm:pt modelId="{228E9DD7-8CB9-4B99-86D9-73DD805D1E0B}" type="pres">
      <dgm:prSet presAssocID="{488F3A9B-FFD4-4001-9A33-858366650335}" presName="tx2" presStyleLbl="revTx" presStyleIdx="3" presStyleCnt="4"/>
      <dgm:spPr/>
      <dgm:t>
        <a:bodyPr/>
        <a:lstStyle/>
        <a:p>
          <a:endParaRPr lang="en-US"/>
        </a:p>
      </dgm:t>
    </dgm:pt>
    <dgm:pt modelId="{F21EDDD4-90B6-4323-A3C8-BB6887BF3C46}" type="pres">
      <dgm:prSet presAssocID="{488F3A9B-FFD4-4001-9A33-858366650335}" presName="vert2" presStyleCnt="0"/>
      <dgm:spPr/>
    </dgm:pt>
    <dgm:pt modelId="{D6419E34-AD16-4EDB-87E0-D0E87FABED2A}" type="pres">
      <dgm:prSet presAssocID="{488F3A9B-FFD4-4001-9A33-858366650335}" presName="thinLine2b" presStyleLbl="callout" presStyleIdx="2" presStyleCnt="3"/>
      <dgm:spPr/>
    </dgm:pt>
    <dgm:pt modelId="{A2AE2107-F2BB-4174-845E-062DDF65885C}" type="pres">
      <dgm:prSet presAssocID="{488F3A9B-FFD4-4001-9A33-858366650335}" presName="vertSpace2b" presStyleCnt="0"/>
      <dgm:spPr/>
    </dgm:pt>
  </dgm:ptLst>
  <dgm:cxnLst>
    <dgm:cxn modelId="{AA6CDF3D-FF4C-4051-B740-8A7C2A77F44D}" type="presOf" srcId="{9FCA0B77-55B8-407F-A096-8E958699AF11}" destId="{83E61E9C-1D74-4D60-AD75-7ECCEAE3F488}" srcOrd="0" destOrd="0" presId="urn:microsoft.com/office/officeart/2008/layout/LinedList"/>
    <dgm:cxn modelId="{6F73CD64-4377-4443-8DE6-C1F7BD9DFE15}" srcId="{9FCA0B77-55B8-407F-A096-8E958699AF11}" destId="{BFE35092-B0C6-4727-9C36-2530FA380F86}" srcOrd="1" destOrd="0" parTransId="{0F64E0FC-DAF4-4334-8A1F-01A5941E63D8}" sibTransId="{CEDD3994-8285-44A3-BCE6-80399508F44A}"/>
    <dgm:cxn modelId="{A862E328-515D-4C9E-A88D-7CFFC1D4F71A}" type="presOf" srcId="{E5614AA7-DD61-407D-BD41-E222AD7B5681}" destId="{B1F7E5C7-B4BF-422E-8A01-2E54FFDB7E5F}" srcOrd="0" destOrd="0" presId="urn:microsoft.com/office/officeart/2008/layout/LinedList"/>
    <dgm:cxn modelId="{1865784D-253F-4344-BD84-817FD39872DD}" type="presOf" srcId="{488F3A9B-FFD4-4001-9A33-858366650335}" destId="{228E9DD7-8CB9-4B99-86D9-73DD805D1E0B}" srcOrd="0" destOrd="0" presId="urn:microsoft.com/office/officeart/2008/layout/LinedList"/>
    <dgm:cxn modelId="{649FFE3E-1113-41CE-9DE8-113DD45CA2AF}" type="presOf" srcId="{CBF86201-6716-44AA-9A70-8E8CD5DB790C}" destId="{2E1A5A32-370F-429E-841C-8EE4A81CA76E}" srcOrd="0" destOrd="0" presId="urn:microsoft.com/office/officeart/2008/layout/LinedList"/>
    <dgm:cxn modelId="{B8EEB0C0-E5B6-4A31-A817-58766E961764}" srcId="{9FCA0B77-55B8-407F-A096-8E958699AF11}" destId="{E5614AA7-DD61-407D-BD41-E222AD7B5681}" srcOrd="0" destOrd="0" parTransId="{E4D7FA60-714F-44FF-86AC-B0156E5B1EBB}" sibTransId="{53251DD5-BFD8-4596-BC58-FF5B4884DD5E}"/>
    <dgm:cxn modelId="{BF352F2D-4868-49C5-B25B-9526B2A3B66A}" type="presOf" srcId="{BFE35092-B0C6-4727-9C36-2530FA380F86}" destId="{AB206259-BFE5-4C54-BE24-3784B234277A}" srcOrd="0" destOrd="0" presId="urn:microsoft.com/office/officeart/2008/layout/LinedList"/>
    <dgm:cxn modelId="{2720AC83-5C8C-42F2-AA74-05A13DB9DA66}" srcId="{CBF86201-6716-44AA-9A70-8E8CD5DB790C}" destId="{9FCA0B77-55B8-407F-A096-8E958699AF11}" srcOrd="0" destOrd="0" parTransId="{6855343F-FCC7-448F-95B3-6A0239349DE0}" sibTransId="{4ED0061B-8319-4FB4-B544-22B913E7E5E7}"/>
    <dgm:cxn modelId="{779708AB-CF32-4F29-B5E2-3CA261566487}" srcId="{9FCA0B77-55B8-407F-A096-8E958699AF11}" destId="{488F3A9B-FFD4-4001-9A33-858366650335}" srcOrd="2" destOrd="0" parTransId="{480C8FE8-E828-425F-A3C2-50605C4F90BA}" sibTransId="{57E12CB6-6CF5-4914-ADC8-062B74C1AD4B}"/>
    <dgm:cxn modelId="{824F6118-3278-45AA-BCDA-FAC98DB2374A}" type="presParOf" srcId="{2E1A5A32-370F-429E-841C-8EE4A81CA76E}" destId="{6636288A-D3C5-47AB-BEA4-DA9AFB847D92}" srcOrd="0" destOrd="0" presId="urn:microsoft.com/office/officeart/2008/layout/LinedList"/>
    <dgm:cxn modelId="{3B459930-6B5B-4ECC-9A8A-2D4BBB24E811}" type="presParOf" srcId="{2E1A5A32-370F-429E-841C-8EE4A81CA76E}" destId="{A4AB318F-905B-4424-8BB9-89D6E1AC72FF}" srcOrd="1" destOrd="0" presId="urn:microsoft.com/office/officeart/2008/layout/LinedList"/>
    <dgm:cxn modelId="{55F37001-86DA-4E1D-A9A6-7F88FAFA7B92}" type="presParOf" srcId="{A4AB318F-905B-4424-8BB9-89D6E1AC72FF}" destId="{83E61E9C-1D74-4D60-AD75-7ECCEAE3F488}" srcOrd="0" destOrd="0" presId="urn:microsoft.com/office/officeart/2008/layout/LinedList"/>
    <dgm:cxn modelId="{21735B67-A4DB-49F0-80D2-77C4A344C1F2}" type="presParOf" srcId="{A4AB318F-905B-4424-8BB9-89D6E1AC72FF}" destId="{95E1BFFE-2F14-491F-B815-F850C8AD16AB}" srcOrd="1" destOrd="0" presId="urn:microsoft.com/office/officeart/2008/layout/LinedList"/>
    <dgm:cxn modelId="{70A9DA18-2ACA-464C-964C-2E4ED844AEDA}" type="presParOf" srcId="{95E1BFFE-2F14-491F-B815-F850C8AD16AB}" destId="{60D4FF52-B8E1-44BE-B15E-A9C0EFB24C29}" srcOrd="0" destOrd="0" presId="urn:microsoft.com/office/officeart/2008/layout/LinedList"/>
    <dgm:cxn modelId="{52AA18C0-1F74-4707-B42F-1BD387C66ABB}" type="presParOf" srcId="{95E1BFFE-2F14-491F-B815-F850C8AD16AB}" destId="{6888ACA7-996D-42A5-AA99-D7FF2823B5DA}" srcOrd="1" destOrd="0" presId="urn:microsoft.com/office/officeart/2008/layout/LinedList"/>
    <dgm:cxn modelId="{2AB0E8E0-645F-4F39-883B-8069D041148E}" type="presParOf" srcId="{6888ACA7-996D-42A5-AA99-D7FF2823B5DA}" destId="{66829C1B-BB55-47BC-9CD1-A15F492FBBB3}" srcOrd="0" destOrd="0" presId="urn:microsoft.com/office/officeart/2008/layout/LinedList"/>
    <dgm:cxn modelId="{6A0FC59F-AB81-4664-A822-510036B14593}" type="presParOf" srcId="{6888ACA7-996D-42A5-AA99-D7FF2823B5DA}" destId="{B1F7E5C7-B4BF-422E-8A01-2E54FFDB7E5F}" srcOrd="1" destOrd="0" presId="urn:microsoft.com/office/officeart/2008/layout/LinedList"/>
    <dgm:cxn modelId="{1109DE4A-FA8B-4C6B-958A-F9AD78E92D2F}" type="presParOf" srcId="{6888ACA7-996D-42A5-AA99-D7FF2823B5DA}" destId="{2BACBF9B-F7BE-4C8F-B123-3EE6A11BA547}" srcOrd="2" destOrd="0" presId="urn:microsoft.com/office/officeart/2008/layout/LinedList"/>
    <dgm:cxn modelId="{FF547E90-304C-474C-AB22-19F96DBE63A4}" type="presParOf" srcId="{95E1BFFE-2F14-491F-B815-F850C8AD16AB}" destId="{DC8F53F5-80C4-4FFF-B066-D5128779866A}" srcOrd="2" destOrd="0" presId="urn:microsoft.com/office/officeart/2008/layout/LinedList"/>
    <dgm:cxn modelId="{9E46B578-3EB1-4F5C-9DE1-F48944366836}" type="presParOf" srcId="{95E1BFFE-2F14-491F-B815-F850C8AD16AB}" destId="{88FFE6CA-2E25-4B7C-96BE-B4E5C35349DA}" srcOrd="3" destOrd="0" presId="urn:microsoft.com/office/officeart/2008/layout/LinedList"/>
    <dgm:cxn modelId="{A2F9E1DD-B731-4E96-9DEB-9AD4044A22E5}" type="presParOf" srcId="{95E1BFFE-2F14-491F-B815-F850C8AD16AB}" destId="{0DF1DB21-FA0F-487D-8BC0-F851837A497C}" srcOrd="4" destOrd="0" presId="urn:microsoft.com/office/officeart/2008/layout/LinedList"/>
    <dgm:cxn modelId="{66CA18DD-79C0-46B3-A93A-EEA409D4315F}" type="presParOf" srcId="{0DF1DB21-FA0F-487D-8BC0-F851837A497C}" destId="{3C0AB768-BD69-4CD6-A21D-A45D81FAF312}" srcOrd="0" destOrd="0" presId="urn:microsoft.com/office/officeart/2008/layout/LinedList"/>
    <dgm:cxn modelId="{52397BDE-3FFB-4B60-98CD-6B49AF205A50}" type="presParOf" srcId="{0DF1DB21-FA0F-487D-8BC0-F851837A497C}" destId="{AB206259-BFE5-4C54-BE24-3784B234277A}" srcOrd="1" destOrd="0" presId="urn:microsoft.com/office/officeart/2008/layout/LinedList"/>
    <dgm:cxn modelId="{B4040D98-238A-4626-AB62-DDEEBC85D425}" type="presParOf" srcId="{0DF1DB21-FA0F-487D-8BC0-F851837A497C}" destId="{7FD7B86C-E40A-4751-8175-7C51BAEE3050}" srcOrd="2" destOrd="0" presId="urn:microsoft.com/office/officeart/2008/layout/LinedList"/>
    <dgm:cxn modelId="{0FBEDF36-7897-48B0-9C3E-085296788E60}" type="presParOf" srcId="{95E1BFFE-2F14-491F-B815-F850C8AD16AB}" destId="{F208E2FE-AD96-44A7-A3C3-DB96DD08CF93}" srcOrd="5" destOrd="0" presId="urn:microsoft.com/office/officeart/2008/layout/LinedList"/>
    <dgm:cxn modelId="{5B835336-DD14-4543-8ECB-6BBD4D33EADF}" type="presParOf" srcId="{95E1BFFE-2F14-491F-B815-F850C8AD16AB}" destId="{C864137C-7090-443F-BBF1-12ED085F77F7}" srcOrd="6" destOrd="0" presId="urn:microsoft.com/office/officeart/2008/layout/LinedList"/>
    <dgm:cxn modelId="{AEA5B399-2923-4236-95C9-CF0FF9CAD3B7}" type="presParOf" srcId="{95E1BFFE-2F14-491F-B815-F850C8AD16AB}" destId="{0063FE26-B69C-4318-8B90-CD5A15DED64A}" srcOrd="7" destOrd="0" presId="urn:microsoft.com/office/officeart/2008/layout/LinedList"/>
    <dgm:cxn modelId="{B31E25B0-FFF6-4CB0-A9DE-E2BFF16C7687}" type="presParOf" srcId="{0063FE26-B69C-4318-8B90-CD5A15DED64A}" destId="{77EF662E-5CA3-40C5-A84B-61B8DAE1A108}" srcOrd="0" destOrd="0" presId="urn:microsoft.com/office/officeart/2008/layout/LinedList"/>
    <dgm:cxn modelId="{B2C07808-6224-4CEF-A34D-F487DFBDC93C}" type="presParOf" srcId="{0063FE26-B69C-4318-8B90-CD5A15DED64A}" destId="{228E9DD7-8CB9-4B99-86D9-73DD805D1E0B}" srcOrd="1" destOrd="0" presId="urn:microsoft.com/office/officeart/2008/layout/LinedList"/>
    <dgm:cxn modelId="{BFC9D844-E6E5-4DAF-8341-D84F09CF434A}" type="presParOf" srcId="{0063FE26-B69C-4318-8B90-CD5A15DED64A}" destId="{F21EDDD4-90B6-4323-A3C8-BB6887BF3C46}" srcOrd="2" destOrd="0" presId="urn:microsoft.com/office/officeart/2008/layout/LinedList"/>
    <dgm:cxn modelId="{1EC8EB2B-4A1F-438A-AE51-F7D5796A12C4}" type="presParOf" srcId="{95E1BFFE-2F14-491F-B815-F850C8AD16AB}" destId="{D6419E34-AD16-4EDB-87E0-D0E87FABED2A}" srcOrd="8" destOrd="0" presId="urn:microsoft.com/office/officeart/2008/layout/LinedList"/>
    <dgm:cxn modelId="{72CD2A93-B7AA-448B-AC53-9BDAEAB3F5A5}" type="presParOf" srcId="{95E1BFFE-2F14-491F-B815-F850C8AD16AB}" destId="{A2AE2107-F2BB-4174-845E-062DDF65885C}" srcOrd="9"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7CE8E3-6327-4860-B0FE-2A2644F4203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AB6FA93E-4915-4396-B32C-C55752B5387A}">
      <dgm:prSet phldrT="[Text]" custT="1"/>
      <dgm:spPr/>
      <dgm:t>
        <a:bodyPr/>
        <a:lstStyle/>
        <a:p>
          <a:r>
            <a:rPr lang="en-US" sz="1000" dirty="0" smtClean="0">
              <a:latin typeface="Calibri" panose="020F0502020204030204" pitchFamily="34" charset="0"/>
            </a:rPr>
            <a:t>Beta Cycle</a:t>
          </a:r>
          <a:endParaRPr lang="en-US" sz="1000" dirty="0">
            <a:latin typeface="Calibri" panose="020F0502020204030204" pitchFamily="34" charset="0"/>
          </a:endParaRPr>
        </a:p>
      </dgm:t>
    </dgm:pt>
    <dgm:pt modelId="{5A2A0E17-C235-43CF-A759-77008AE7799E}" type="parTrans" cxnId="{E2CA5032-3FC4-4567-9BB5-E5E1EEFF082E}">
      <dgm:prSet/>
      <dgm:spPr/>
      <dgm:t>
        <a:bodyPr/>
        <a:lstStyle/>
        <a:p>
          <a:endParaRPr lang="en-US" sz="1800">
            <a:latin typeface="Calibri" panose="020F0502020204030204" pitchFamily="34" charset="0"/>
          </a:endParaRPr>
        </a:p>
      </dgm:t>
    </dgm:pt>
    <dgm:pt modelId="{CDB81A5A-209D-4F3B-B55A-18A0275F717C}" type="sibTrans" cxnId="{E2CA5032-3FC4-4567-9BB5-E5E1EEFF082E}">
      <dgm:prSet/>
      <dgm:spPr/>
      <dgm:t>
        <a:bodyPr/>
        <a:lstStyle/>
        <a:p>
          <a:endParaRPr lang="en-US" sz="1800">
            <a:latin typeface="Calibri" panose="020F0502020204030204" pitchFamily="34" charset="0"/>
          </a:endParaRPr>
        </a:p>
      </dgm:t>
    </dgm:pt>
    <dgm:pt modelId="{A9278B07-30E8-4A25-9B66-E167230353AB}">
      <dgm:prSet phldrT="[Text]" custT="1"/>
      <dgm:spPr/>
      <dgm:t>
        <a:bodyPr/>
        <a:lstStyle/>
        <a:p>
          <a:r>
            <a:rPr lang="en-US" sz="1000" dirty="0" smtClean="0">
              <a:latin typeface="Calibri" panose="020F0502020204030204" pitchFamily="34" charset="0"/>
            </a:rPr>
            <a:t>Beta3</a:t>
          </a:r>
          <a:endParaRPr lang="en-US" sz="1000" dirty="0">
            <a:latin typeface="Calibri" panose="020F0502020204030204" pitchFamily="34" charset="0"/>
          </a:endParaRPr>
        </a:p>
      </dgm:t>
    </dgm:pt>
    <dgm:pt modelId="{184C45A3-D3AE-4A44-BBDE-303331E4DACA}" type="parTrans" cxnId="{34F61CD8-9D81-4121-A3CD-4767A5D3595C}">
      <dgm:prSet/>
      <dgm:spPr/>
      <dgm:t>
        <a:bodyPr/>
        <a:lstStyle/>
        <a:p>
          <a:endParaRPr lang="en-US" sz="1800">
            <a:latin typeface="Calibri" panose="020F0502020204030204" pitchFamily="34" charset="0"/>
          </a:endParaRPr>
        </a:p>
      </dgm:t>
    </dgm:pt>
    <dgm:pt modelId="{5D05F340-CA50-46EC-8F33-C3F7171D74DE}" type="sibTrans" cxnId="{34F61CD8-9D81-4121-A3CD-4767A5D3595C}">
      <dgm:prSet/>
      <dgm:spPr/>
      <dgm:t>
        <a:bodyPr/>
        <a:lstStyle/>
        <a:p>
          <a:endParaRPr lang="en-US" sz="1800">
            <a:latin typeface="Calibri" panose="020F0502020204030204" pitchFamily="34" charset="0"/>
          </a:endParaRPr>
        </a:p>
      </dgm:t>
    </dgm:pt>
    <dgm:pt modelId="{DC430EA1-1A7F-47E0-9204-1906C20D772D}">
      <dgm:prSet phldrT="[Text]" custT="1"/>
      <dgm:spPr/>
      <dgm:t>
        <a:bodyPr/>
        <a:lstStyle/>
        <a:p>
          <a:r>
            <a:rPr lang="en-US" sz="1000" dirty="0" smtClean="0">
              <a:latin typeface="Calibri" panose="020F0502020204030204" pitchFamily="34" charset="0"/>
            </a:rPr>
            <a:t>Beta 2</a:t>
          </a:r>
          <a:endParaRPr lang="en-US" sz="1000" dirty="0">
            <a:latin typeface="Calibri" panose="020F0502020204030204" pitchFamily="34" charset="0"/>
          </a:endParaRPr>
        </a:p>
      </dgm:t>
    </dgm:pt>
    <dgm:pt modelId="{52C2C0E6-E95F-42AC-AF04-7ACF74A2FDA8}" type="parTrans" cxnId="{5074F5DA-2232-47F8-A2FC-4849D9B53959}">
      <dgm:prSet/>
      <dgm:spPr/>
      <dgm:t>
        <a:bodyPr/>
        <a:lstStyle/>
        <a:p>
          <a:endParaRPr lang="en-US" sz="1800">
            <a:latin typeface="Calibri" panose="020F0502020204030204" pitchFamily="34" charset="0"/>
          </a:endParaRPr>
        </a:p>
      </dgm:t>
    </dgm:pt>
    <dgm:pt modelId="{30168539-3A4A-4B2B-B37A-059F95792381}" type="sibTrans" cxnId="{5074F5DA-2232-47F8-A2FC-4849D9B53959}">
      <dgm:prSet/>
      <dgm:spPr/>
      <dgm:t>
        <a:bodyPr/>
        <a:lstStyle/>
        <a:p>
          <a:endParaRPr lang="en-US" sz="1800">
            <a:latin typeface="Calibri" panose="020F0502020204030204" pitchFamily="34" charset="0"/>
          </a:endParaRPr>
        </a:p>
      </dgm:t>
    </dgm:pt>
    <dgm:pt modelId="{39F4CE4A-B1A1-41E0-B78A-5F740CEA3B68}">
      <dgm:prSet phldrT="[Text]" custT="1"/>
      <dgm:spPr/>
      <dgm:t>
        <a:bodyPr/>
        <a:lstStyle/>
        <a:p>
          <a:r>
            <a:rPr lang="en-US" sz="1000" dirty="0" smtClean="0">
              <a:latin typeface="Calibri" panose="020F0502020204030204" pitchFamily="34" charset="0"/>
            </a:rPr>
            <a:t>Beta 1</a:t>
          </a:r>
          <a:endParaRPr lang="en-US" sz="1000" dirty="0">
            <a:latin typeface="Calibri" panose="020F0502020204030204" pitchFamily="34" charset="0"/>
          </a:endParaRPr>
        </a:p>
      </dgm:t>
    </dgm:pt>
    <dgm:pt modelId="{9D104EBC-3E08-458F-B5B5-D46D054D0103}" type="parTrans" cxnId="{27A2D8D2-AD56-43E2-A534-A1F7421DF9C1}">
      <dgm:prSet/>
      <dgm:spPr/>
      <dgm:t>
        <a:bodyPr/>
        <a:lstStyle/>
        <a:p>
          <a:endParaRPr lang="en-US" sz="1800">
            <a:latin typeface="Calibri" panose="020F0502020204030204" pitchFamily="34" charset="0"/>
          </a:endParaRPr>
        </a:p>
      </dgm:t>
    </dgm:pt>
    <dgm:pt modelId="{4FF24790-8721-4FB1-99C8-EA135BE1E300}" type="sibTrans" cxnId="{27A2D8D2-AD56-43E2-A534-A1F7421DF9C1}">
      <dgm:prSet/>
      <dgm:spPr/>
      <dgm:t>
        <a:bodyPr/>
        <a:lstStyle/>
        <a:p>
          <a:endParaRPr lang="en-US" sz="1800">
            <a:latin typeface="Calibri" panose="020F0502020204030204" pitchFamily="34" charset="0"/>
          </a:endParaRPr>
        </a:p>
      </dgm:t>
    </dgm:pt>
    <dgm:pt modelId="{EEEF7EBA-E1F5-4D71-98F3-277B4D894585}">
      <dgm:prSet phldrT="[Text]" custT="1"/>
      <dgm:spPr/>
      <dgm:t>
        <a:bodyPr/>
        <a:lstStyle/>
        <a:p>
          <a:r>
            <a:rPr lang="en-US" sz="1000" dirty="0" smtClean="0">
              <a:latin typeface="Calibri" panose="020F0502020204030204" pitchFamily="34" charset="0"/>
            </a:rPr>
            <a:t>Beta N</a:t>
          </a:r>
          <a:endParaRPr lang="en-US" sz="1000" dirty="0">
            <a:latin typeface="Calibri" panose="020F0502020204030204" pitchFamily="34" charset="0"/>
          </a:endParaRPr>
        </a:p>
      </dgm:t>
    </dgm:pt>
    <dgm:pt modelId="{888397B4-B908-422D-A64C-251064714722}" type="parTrans" cxnId="{EB47F938-4A57-42AB-A509-2E200876FD41}">
      <dgm:prSet/>
      <dgm:spPr/>
      <dgm:t>
        <a:bodyPr/>
        <a:lstStyle/>
        <a:p>
          <a:endParaRPr lang="en-US" sz="1800">
            <a:latin typeface="Calibri" panose="020F0502020204030204" pitchFamily="34" charset="0"/>
          </a:endParaRPr>
        </a:p>
      </dgm:t>
    </dgm:pt>
    <dgm:pt modelId="{1D4C976C-8E36-4193-831D-2FF3E15F8364}" type="sibTrans" cxnId="{EB47F938-4A57-42AB-A509-2E200876FD41}">
      <dgm:prSet/>
      <dgm:spPr/>
      <dgm:t>
        <a:bodyPr/>
        <a:lstStyle/>
        <a:p>
          <a:endParaRPr lang="en-US" sz="1800">
            <a:latin typeface="Calibri" panose="020F0502020204030204" pitchFamily="34" charset="0"/>
          </a:endParaRPr>
        </a:p>
      </dgm:t>
    </dgm:pt>
    <dgm:pt modelId="{CA8865A8-9C32-4C1F-8C12-6822995D6151}" type="pres">
      <dgm:prSet presAssocID="{127CE8E3-6327-4860-B0FE-2A2644F42039}" presName="Name0" presStyleCnt="0">
        <dgm:presLayoutVars>
          <dgm:chMax val="1"/>
          <dgm:dir/>
          <dgm:animLvl val="ctr"/>
          <dgm:resizeHandles val="exact"/>
        </dgm:presLayoutVars>
      </dgm:prSet>
      <dgm:spPr/>
      <dgm:t>
        <a:bodyPr/>
        <a:lstStyle/>
        <a:p>
          <a:endParaRPr lang="en-US"/>
        </a:p>
      </dgm:t>
    </dgm:pt>
    <dgm:pt modelId="{D70F2BD6-CD45-407B-95F0-38CBA08DD2E5}" type="pres">
      <dgm:prSet presAssocID="{AB6FA93E-4915-4396-B32C-C55752B5387A}" presName="centerShape" presStyleLbl="node0" presStyleIdx="0" presStyleCnt="1"/>
      <dgm:spPr/>
      <dgm:t>
        <a:bodyPr/>
        <a:lstStyle/>
        <a:p>
          <a:endParaRPr lang="en-US"/>
        </a:p>
      </dgm:t>
    </dgm:pt>
    <dgm:pt modelId="{290379BA-B7D6-4437-8D93-356480D21C34}" type="pres">
      <dgm:prSet presAssocID="{A9278B07-30E8-4A25-9B66-E167230353AB}" presName="node" presStyleLbl="node1" presStyleIdx="0" presStyleCnt="4">
        <dgm:presLayoutVars>
          <dgm:bulletEnabled val="1"/>
        </dgm:presLayoutVars>
      </dgm:prSet>
      <dgm:spPr/>
      <dgm:t>
        <a:bodyPr/>
        <a:lstStyle/>
        <a:p>
          <a:endParaRPr lang="en-US"/>
        </a:p>
      </dgm:t>
    </dgm:pt>
    <dgm:pt modelId="{FFC93A18-5FF4-408F-9820-349F6FD98B24}" type="pres">
      <dgm:prSet presAssocID="{A9278B07-30E8-4A25-9B66-E167230353AB}" presName="dummy" presStyleCnt="0"/>
      <dgm:spPr/>
    </dgm:pt>
    <dgm:pt modelId="{B7A42BDF-BCEE-41E2-80DE-F51674B9E5F2}" type="pres">
      <dgm:prSet presAssocID="{5D05F340-CA50-46EC-8F33-C3F7171D74DE}" presName="sibTrans" presStyleLbl="sibTrans2D1" presStyleIdx="0" presStyleCnt="4"/>
      <dgm:spPr/>
      <dgm:t>
        <a:bodyPr/>
        <a:lstStyle/>
        <a:p>
          <a:endParaRPr lang="en-US"/>
        </a:p>
      </dgm:t>
    </dgm:pt>
    <dgm:pt modelId="{DAF081B6-71D1-4B81-A177-24DC89C02F94}" type="pres">
      <dgm:prSet presAssocID="{DC430EA1-1A7F-47E0-9204-1906C20D772D}" presName="node" presStyleLbl="node1" presStyleIdx="1" presStyleCnt="4">
        <dgm:presLayoutVars>
          <dgm:bulletEnabled val="1"/>
        </dgm:presLayoutVars>
      </dgm:prSet>
      <dgm:spPr/>
      <dgm:t>
        <a:bodyPr/>
        <a:lstStyle/>
        <a:p>
          <a:endParaRPr lang="en-US"/>
        </a:p>
      </dgm:t>
    </dgm:pt>
    <dgm:pt modelId="{DB5A6532-2DBA-4AD1-97F7-7ACB2BE2E5D9}" type="pres">
      <dgm:prSet presAssocID="{DC430EA1-1A7F-47E0-9204-1906C20D772D}" presName="dummy" presStyleCnt="0"/>
      <dgm:spPr/>
    </dgm:pt>
    <dgm:pt modelId="{A6E74B1D-8173-4C11-9CDC-A973DEE34A2F}" type="pres">
      <dgm:prSet presAssocID="{30168539-3A4A-4B2B-B37A-059F95792381}" presName="sibTrans" presStyleLbl="sibTrans2D1" presStyleIdx="1" presStyleCnt="4"/>
      <dgm:spPr/>
      <dgm:t>
        <a:bodyPr/>
        <a:lstStyle/>
        <a:p>
          <a:endParaRPr lang="en-US"/>
        </a:p>
      </dgm:t>
    </dgm:pt>
    <dgm:pt modelId="{07E7857E-67A0-4F85-8410-2277CC188ACC}" type="pres">
      <dgm:prSet presAssocID="{39F4CE4A-B1A1-41E0-B78A-5F740CEA3B68}" presName="node" presStyleLbl="node1" presStyleIdx="2" presStyleCnt="4">
        <dgm:presLayoutVars>
          <dgm:bulletEnabled val="1"/>
        </dgm:presLayoutVars>
      </dgm:prSet>
      <dgm:spPr/>
      <dgm:t>
        <a:bodyPr/>
        <a:lstStyle/>
        <a:p>
          <a:endParaRPr lang="en-US"/>
        </a:p>
      </dgm:t>
    </dgm:pt>
    <dgm:pt modelId="{EFF8396D-3DA6-4400-AF6F-8024B23A09BF}" type="pres">
      <dgm:prSet presAssocID="{39F4CE4A-B1A1-41E0-B78A-5F740CEA3B68}" presName="dummy" presStyleCnt="0"/>
      <dgm:spPr/>
    </dgm:pt>
    <dgm:pt modelId="{EAAB8EB7-8192-43EA-9B9C-30DE4CC5A9A5}" type="pres">
      <dgm:prSet presAssocID="{4FF24790-8721-4FB1-99C8-EA135BE1E300}" presName="sibTrans" presStyleLbl="sibTrans2D1" presStyleIdx="2" presStyleCnt="4"/>
      <dgm:spPr/>
      <dgm:t>
        <a:bodyPr/>
        <a:lstStyle/>
        <a:p>
          <a:endParaRPr lang="en-US"/>
        </a:p>
      </dgm:t>
    </dgm:pt>
    <dgm:pt modelId="{545C6CC5-9DD7-45CA-8BF7-770CDFB287A0}" type="pres">
      <dgm:prSet presAssocID="{EEEF7EBA-E1F5-4D71-98F3-277B4D894585}" presName="node" presStyleLbl="node1" presStyleIdx="3" presStyleCnt="4">
        <dgm:presLayoutVars>
          <dgm:bulletEnabled val="1"/>
        </dgm:presLayoutVars>
      </dgm:prSet>
      <dgm:spPr/>
      <dgm:t>
        <a:bodyPr/>
        <a:lstStyle/>
        <a:p>
          <a:endParaRPr lang="en-US"/>
        </a:p>
      </dgm:t>
    </dgm:pt>
    <dgm:pt modelId="{CCE825E7-A0C4-4882-A39D-B6C3235C007D}" type="pres">
      <dgm:prSet presAssocID="{EEEF7EBA-E1F5-4D71-98F3-277B4D894585}" presName="dummy" presStyleCnt="0"/>
      <dgm:spPr/>
    </dgm:pt>
    <dgm:pt modelId="{7ACD8C8D-6F0F-447D-A603-87A85A4B7727}" type="pres">
      <dgm:prSet presAssocID="{1D4C976C-8E36-4193-831D-2FF3E15F8364}" presName="sibTrans" presStyleLbl="sibTrans2D1" presStyleIdx="3" presStyleCnt="4"/>
      <dgm:spPr/>
      <dgm:t>
        <a:bodyPr/>
        <a:lstStyle/>
        <a:p>
          <a:endParaRPr lang="en-US"/>
        </a:p>
      </dgm:t>
    </dgm:pt>
  </dgm:ptLst>
  <dgm:cxnLst>
    <dgm:cxn modelId="{0348F914-AF6A-424C-BA8E-3D44BD8CADFA}" type="presOf" srcId="{4FF24790-8721-4FB1-99C8-EA135BE1E300}" destId="{EAAB8EB7-8192-43EA-9B9C-30DE4CC5A9A5}" srcOrd="0" destOrd="0" presId="urn:microsoft.com/office/officeart/2005/8/layout/radial6"/>
    <dgm:cxn modelId="{9DE11DF9-5557-4238-921C-A9ED42CE7F8B}" type="presOf" srcId="{1D4C976C-8E36-4193-831D-2FF3E15F8364}" destId="{7ACD8C8D-6F0F-447D-A603-87A85A4B7727}" srcOrd="0" destOrd="0" presId="urn:microsoft.com/office/officeart/2005/8/layout/radial6"/>
    <dgm:cxn modelId="{E2CA5032-3FC4-4567-9BB5-E5E1EEFF082E}" srcId="{127CE8E3-6327-4860-B0FE-2A2644F42039}" destId="{AB6FA93E-4915-4396-B32C-C55752B5387A}" srcOrd="0" destOrd="0" parTransId="{5A2A0E17-C235-43CF-A759-77008AE7799E}" sibTransId="{CDB81A5A-209D-4F3B-B55A-18A0275F717C}"/>
    <dgm:cxn modelId="{41CE7417-C4F5-47D2-9744-99B6C342B273}" type="presOf" srcId="{39F4CE4A-B1A1-41E0-B78A-5F740CEA3B68}" destId="{07E7857E-67A0-4F85-8410-2277CC188ACC}" srcOrd="0" destOrd="0" presId="urn:microsoft.com/office/officeart/2005/8/layout/radial6"/>
    <dgm:cxn modelId="{6FDB335C-4ECD-4466-B91C-236A15959521}" type="presOf" srcId="{EEEF7EBA-E1F5-4D71-98F3-277B4D894585}" destId="{545C6CC5-9DD7-45CA-8BF7-770CDFB287A0}" srcOrd="0" destOrd="0" presId="urn:microsoft.com/office/officeart/2005/8/layout/radial6"/>
    <dgm:cxn modelId="{30D624B5-D244-41F6-A3E0-8776317F12E9}" type="presOf" srcId="{DC430EA1-1A7F-47E0-9204-1906C20D772D}" destId="{DAF081B6-71D1-4B81-A177-24DC89C02F94}" srcOrd="0" destOrd="0" presId="urn:microsoft.com/office/officeart/2005/8/layout/radial6"/>
    <dgm:cxn modelId="{4724851A-CD3C-4248-AA9D-8A5FD3C4013B}" type="presOf" srcId="{30168539-3A4A-4B2B-B37A-059F95792381}" destId="{A6E74B1D-8173-4C11-9CDC-A973DEE34A2F}" srcOrd="0" destOrd="0" presId="urn:microsoft.com/office/officeart/2005/8/layout/radial6"/>
    <dgm:cxn modelId="{5074F5DA-2232-47F8-A2FC-4849D9B53959}" srcId="{AB6FA93E-4915-4396-B32C-C55752B5387A}" destId="{DC430EA1-1A7F-47E0-9204-1906C20D772D}" srcOrd="1" destOrd="0" parTransId="{52C2C0E6-E95F-42AC-AF04-7ACF74A2FDA8}" sibTransId="{30168539-3A4A-4B2B-B37A-059F95792381}"/>
    <dgm:cxn modelId="{EB47F938-4A57-42AB-A509-2E200876FD41}" srcId="{AB6FA93E-4915-4396-B32C-C55752B5387A}" destId="{EEEF7EBA-E1F5-4D71-98F3-277B4D894585}" srcOrd="3" destOrd="0" parTransId="{888397B4-B908-422D-A64C-251064714722}" sibTransId="{1D4C976C-8E36-4193-831D-2FF3E15F8364}"/>
    <dgm:cxn modelId="{27A2D8D2-AD56-43E2-A534-A1F7421DF9C1}" srcId="{AB6FA93E-4915-4396-B32C-C55752B5387A}" destId="{39F4CE4A-B1A1-41E0-B78A-5F740CEA3B68}" srcOrd="2" destOrd="0" parTransId="{9D104EBC-3E08-458F-B5B5-D46D054D0103}" sibTransId="{4FF24790-8721-4FB1-99C8-EA135BE1E300}"/>
    <dgm:cxn modelId="{2EE171EF-98A5-4C98-B1D6-57B5B524296B}" type="presOf" srcId="{AB6FA93E-4915-4396-B32C-C55752B5387A}" destId="{D70F2BD6-CD45-407B-95F0-38CBA08DD2E5}" srcOrd="0" destOrd="0" presId="urn:microsoft.com/office/officeart/2005/8/layout/radial6"/>
    <dgm:cxn modelId="{24FA3F59-A8E0-413D-8278-F46A27A125E3}" type="presOf" srcId="{A9278B07-30E8-4A25-9B66-E167230353AB}" destId="{290379BA-B7D6-4437-8D93-356480D21C34}" srcOrd="0" destOrd="0" presId="urn:microsoft.com/office/officeart/2005/8/layout/radial6"/>
    <dgm:cxn modelId="{481150E2-93CF-47B5-A2E5-A097B083FCD6}" type="presOf" srcId="{5D05F340-CA50-46EC-8F33-C3F7171D74DE}" destId="{B7A42BDF-BCEE-41E2-80DE-F51674B9E5F2}" srcOrd="0" destOrd="0" presId="urn:microsoft.com/office/officeart/2005/8/layout/radial6"/>
    <dgm:cxn modelId="{1ABDE6F8-9B18-4022-8E4F-9FF78DB1C78E}" type="presOf" srcId="{127CE8E3-6327-4860-B0FE-2A2644F42039}" destId="{CA8865A8-9C32-4C1F-8C12-6822995D6151}" srcOrd="0" destOrd="0" presId="urn:microsoft.com/office/officeart/2005/8/layout/radial6"/>
    <dgm:cxn modelId="{34F61CD8-9D81-4121-A3CD-4767A5D3595C}" srcId="{AB6FA93E-4915-4396-B32C-C55752B5387A}" destId="{A9278B07-30E8-4A25-9B66-E167230353AB}" srcOrd="0" destOrd="0" parTransId="{184C45A3-D3AE-4A44-BBDE-303331E4DACA}" sibTransId="{5D05F340-CA50-46EC-8F33-C3F7171D74DE}"/>
    <dgm:cxn modelId="{FCD4A6A1-B926-4509-9655-908A180EF021}" type="presParOf" srcId="{CA8865A8-9C32-4C1F-8C12-6822995D6151}" destId="{D70F2BD6-CD45-407B-95F0-38CBA08DD2E5}" srcOrd="0" destOrd="0" presId="urn:microsoft.com/office/officeart/2005/8/layout/radial6"/>
    <dgm:cxn modelId="{15F946AF-EA14-412F-99D9-C69CBD1C794A}" type="presParOf" srcId="{CA8865A8-9C32-4C1F-8C12-6822995D6151}" destId="{290379BA-B7D6-4437-8D93-356480D21C34}" srcOrd="1" destOrd="0" presId="urn:microsoft.com/office/officeart/2005/8/layout/radial6"/>
    <dgm:cxn modelId="{2E7B9722-77B1-4DCE-B8C7-34876F45D9A8}" type="presParOf" srcId="{CA8865A8-9C32-4C1F-8C12-6822995D6151}" destId="{FFC93A18-5FF4-408F-9820-349F6FD98B24}" srcOrd="2" destOrd="0" presId="urn:microsoft.com/office/officeart/2005/8/layout/radial6"/>
    <dgm:cxn modelId="{5B92C616-7946-47D5-B99F-97CFD00C4034}" type="presParOf" srcId="{CA8865A8-9C32-4C1F-8C12-6822995D6151}" destId="{B7A42BDF-BCEE-41E2-80DE-F51674B9E5F2}" srcOrd="3" destOrd="0" presId="urn:microsoft.com/office/officeart/2005/8/layout/radial6"/>
    <dgm:cxn modelId="{2F49A767-73EE-4C46-9CBC-6D076CFC6178}" type="presParOf" srcId="{CA8865A8-9C32-4C1F-8C12-6822995D6151}" destId="{DAF081B6-71D1-4B81-A177-24DC89C02F94}" srcOrd="4" destOrd="0" presId="urn:microsoft.com/office/officeart/2005/8/layout/radial6"/>
    <dgm:cxn modelId="{DCB59F73-2991-443A-814F-1870AF40A22E}" type="presParOf" srcId="{CA8865A8-9C32-4C1F-8C12-6822995D6151}" destId="{DB5A6532-2DBA-4AD1-97F7-7ACB2BE2E5D9}" srcOrd="5" destOrd="0" presId="urn:microsoft.com/office/officeart/2005/8/layout/radial6"/>
    <dgm:cxn modelId="{63189E34-45F2-4B8D-B14E-F0992E06708C}" type="presParOf" srcId="{CA8865A8-9C32-4C1F-8C12-6822995D6151}" destId="{A6E74B1D-8173-4C11-9CDC-A973DEE34A2F}" srcOrd="6" destOrd="0" presId="urn:microsoft.com/office/officeart/2005/8/layout/radial6"/>
    <dgm:cxn modelId="{7CA064A2-59A8-4B07-B631-FAC728DF9E1C}" type="presParOf" srcId="{CA8865A8-9C32-4C1F-8C12-6822995D6151}" destId="{07E7857E-67A0-4F85-8410-2277CC188ACC}" srcOrd="7" destOrd="0" presId="urn:microsoft.com/office/officeart/2005/8/layout/radial6"/>
    <dgm:cxn modelId="{F397748C-334F-4F4F-9AEE-3A381C5245B7}" type="presParOf" srcId="{CA8865A8-9C32-4C1F-8C12-6822995D6151}" destId="{EFF8396D-3DA6-4400-AF6F-8024B23A09BF}" srcOrd="8" destOrd="0" presId="urn:microsoft.com/office/officeart/2005/8/layout/radial6"/>
    <dgm:cxn modelId="{0A09D779-47BF-4598-A005-0CA1E2351377}" type="presParOf" srcId="{CA8865A8-9C32-4C1F-8C12-6822995D6151}" destId="{EAAB8EB7-8192-43EA-9B9C-30DE4CC5A9A5}" srcOrd="9" destOrd="0" presId="urn:microsoft.com/office/officeart/2005/8/layout/radial6"/>
    <dgm:cxn modelId="{B7B33804-3BD7-4D51-BA20-21058873B67F}" type="presParOf" srcId="{CA8865A8-9C32-4C1F-8C12-6822995D6151}" destId="{545C6CC5-9DD7-45CA-8BF7-770CDFB287A0}" srcOrd="10" destOrd="0" presId="urn:microsoft.com/office/officeart/2005/8/layout/radial6"/>
    <dgm:cxn modelId="{750675F1-CC93-4D32-B1B9-B1D5C73E8371}" type="presParOf" srcId="{CA8865A8-9C32-4C1F-8C12-6822995D6151}" destId="{CCE825E7-A0C4-4882-A39D-B6C3235C007D}" srcOrd="11" destOrd="0" presId="urn:microsoft.com/office/officeart/2005/8/layout/radial6"/>
    <dgm:cxn modelId="{18A76C38-969F-4965-B022-43F9327EFB1B}" type="presParOf" srcId="{CA8865A8-9C32-4C1F-8C12-6822995D6151}" destId="{7ACD8C8D-6F0F-447D-A603-87A85A4B7727}" srcOrd="12"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AB0EAD-BA2D-4064-8310-82B06DF4F172}"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BDD3BF4F-0C9F-4E9E-8C48-1898BB0D23E1}">
      <dgm:prSet phldrT="[Text]"/>
      <dgm:spPr/>
      <dgm:t>
        <a:bodyPr/>
        <a:lstStyle/>
        <a:p>
          <a:r>
            <a:rPr lang="en-US" dirty="0" smtClean="0">
              <a:latin typeface="Calibri" panose="020F0502020204030204" pitchFamily="34" charset="0"/>
            </a:rPr>
            <a:t>Managed Package V 1.0</a:t>
          </a:r>
          <a:endParaRPr lang="en-US" dirty="0">
            <a:latin typeface="Calibri" panose="020F0502020204030204" pitchFamily="34" charset="0"/>
          </a:endParaRPr>
        </a:p>
      </dgm:t>
    </dgm:pt>
    <dgm:pt modelId="{34F5F75C-05E1-40D7-8172-121A8524C25D}" type="parTrans" cxnId="{9094F287-DE4C-465B-BE2F-708E6B6DF168}">
      <dgm:prSet/>
      <dgm:spPr/>
      <dgm:t>
        <a:bodyPr/>
        <a:lstStyle/>
        <a:p>
          <a:endParaRPr lang="en-US">
            <a:latin typeface="Calibri" panose="020F0502020204030204" pitchFamily="34" charset="0"/>
          </a:endParaRPr>
        </a:p>
      </dgm:t>
    </dgm:pt>
    <dgm:pt modelId="{0F263888-9872-4364-94A4-0881BF4F1C3C}" type="sibTrans" cxnId="{9094F287-DE4C-465B-BE2F-708E6B6DF168}">
      <dgm:prSet/>
      <dgm:spPr/>
      <dgm:t>
        <a:bodyPr/>
        <a:lstStyle/>
        <a:p>
          <a:endParaRPr lang="en-US">
            <a:latin typeface="Calibri" panose="020F0502020204030204" pitchFamily="34" charset="0"/>
          </a:endParaRPr>
        </a:p>
      </dgm:t>
    </dgm:pt>
    <dgm:pt modelId="{9C425AB1-B8FD-4478-9034-C7014B77BA0F}">
      <dgm:prSet phldrT="[Text]"/>
      <dgm:spPr/>
      <dgm:t>
        <a:bodyPr/>
        <a:lstStyle/>
        <a:p>
          <a:r>
            <a:rPr lang="en-US" dirty="0" smtClean="0">
              <a:latin typeface="Calibri" panose="020F0502020204030204" pitchFamily="34" charset="0"/>
            </a:rPr>
            <a:t>Managed Package V 2.0</a:t>
          </a:r>
          <a:endParaRPr lang="en-US" dirty="0">
            <a:latin typeface="Calibri" panose="020F0502020204030204" pitchFamily="34" charset="0"/>
          </a:endParaRPr>
        </a:p>
      </dgm:t>
    </dgm:pt>
    <dgm:pt modelId="{1115A55F-3E44-4E4B-923D-235C57900F4C}" type="parTrans" cxnId="{6BF8900D-961F-4D66-9257-89C0D5ABC0A2}">
      <dgm:prSet/>
      <dgm:spPr/>
      <dgm:t>
        <a:bodyPr/>
        <a:lstStyle/>
        <a:p>
          <a:endParaRPr lang="en-US">
            <a:latin typeface="Calibri" panose="020F0502020204030204" pitchFamily="34" charset="0"/>
          </a:endParaRPr>
        </a:p>
      </dgm:t>
    </dgm:pt>
    <dgm:pt modelId="{A01EBC2E-BE5F-4DD5-B153-5A785DDB9080}" type="sibTrans" cxnId="{6BF8900D-961F-4D66-9257-89C0D5ABC0A2}">
      <dgm:prSet/>
      <dgm:spPr/>
      <dgm:t>
        <a:bodyPr/>
        <a:lstStyle/>
        <a:p>
          <a:endParaRPr lang="en-US">
            <a:latin typeface="Calibri" panose="020F0502020204030204" pitchFamily="34" charset="0"/>
          </a:endParaRPr>
        </a:p>
      </dgm:t>
    </dgm:pt>
    <dgm:pt modelId="{3DEBF3BC-871B-4DF4-BA03-A0CD8F97B5B2}">
      <dgm:prSet phldrT="[Text]"/>
      <dgm:spPr/>
      <dgm:t>
        <a:bodyPr/>
        <a:lstStyle/>
        <a:p>
          <a:r>
            <a:rPr lang="en-US" dirty="0" smtClean="0">
              <a:latin typeface="Calibri" panose="020F0502020204030204" pitchFamily="34" charset="0"/>
            </a:rPr>
            <a:t>Upgrade/</a:t>
          </a:r>
        </a:p>
        <a:p>
          <a:r>
            <a:rPr lang="en-US" dirty="0" smtClean="0">
              <a:latin typeface="Calibri" panose="020F0502020204030204" pitchFamily="34" charset="0"/>
            </a:rPr>
            <a:t>Fresh Install</a:t>
          </a:r>
          <a:endParaRPr lang="en-US" dirty="0">
            <a:latin typeface="Calibri" panose="020F0502020204030204" pitchFamily="34" charset="0"/>
          </a:endParaRPr>
        </a:p>
      </dgm:t>
    </dgm:pt>
    <dgm:pt modelId="{241DF789-89D1-4D6B-BC7A-604B7F2F94DC}" type="parTrans" cxnId="{9FC63FFB-B477-4C02-A306-8BFBB515957C}">
      <dgm:prSet/>
      <dgm:spPr/>
      <dgm:t>
        <a:bodyPr/>
        <a:lstStyle/>
        <a:p>
          <a:endParaRPr lang="en-US">
            <a:latin typeface="Calibri" panose="020F0502020204030204" pitchFamily="34" charset="0"/>
          </a:endParaRPr>
        </a:p>
      </dgm:t>
    </dgm:pt>
    <dgm:pt modelId="{35BEE474-2C78-4744-BB36-24D7D07AD9C9}" type="sibTrans" cxnId="{9FC63FFB-B477-4C02-A306-8BFBB515957C}">
      <dgm:prSet/>
      <dgm:spPr/>
      <dgm:t>
        <a:bodyPr/>
        <a:lstStyle/>
        <a:p>
          <a:endParaRPr lang="en-US">
            <a:latin typeface="Calibri" panose="020F0502020204030204" pitchFamily="34" charset="0"/>
          </a:endParaRPr>
        </a:p>
      </dgm:t>
    </dgm:pt>
    <dgm:pt modelId="{2D7C6271-F360-4092-9663-DF99618D1E20}" type="pres">
      <dgm:prSet presAssocID="{68AB0EAD-BA2D-4064-8310-82B06DF4F172}" presName="Name0" presStyleCnt="0">
        <dgm:presLayoutVars>
          <dgm:chMax val="7"/>
          <dgm:chPref val="7"/>
          <dgm:dir/>
          <dgm:animLvl val="lvl"/>
        </dgm:presLayoutVars>
      </dgm:prSet>
      <dgm:spPr/>
      <dgm:t>
        <a:bodyPr/>
        <a:lstStyle/>
        <a:p>
          <a:endParaRPr lang="en-US"/>
        </a:p>
      </dgm:t>
    </dgm:pt>
    <dgm:pt modelId="{A6D9971E-6A96-4319-B969-2290BC5CBE8C}" type="pres">
      <dgm:prSet presAssocID="{BDD3BF4F-0C9F-4E9E-8C48-1898BB0D23E1}" presName="Accent1" presStyleCnt="0"/>
      <dgm:spPr/>
    </dgm:pt>
    <dgm:pt modelId="{90ED1B74-79DD-4A0C-B41C-EADBC69A4B3A}" type="pres">
      <dgm:prSet presAssocID="{BDD3BF4F-0C9F-4E9E-8C48-1898BB0D23E1}" presName="Accent" presStyleLbl="node1" presStyleIdx="0" presStyleCnt="3"/>
      <dgm:spPr/>
    </dgm:pt>
    <dgm:pt modelId="{4F5B877A-52D0-479A-9732-E57E15BF857A}" type="pres">
      <dgm:prSet presAssocID="{BDD3BF4F-0C9F-4E9E-8C48-1898BB0D23E1}" presName="Parent1" presStyleLbl="revTx" presStyleIdx="0" presStyleCnt="3">
        <dgm:presLayoutVars>
          <dgm:chMax val="1"/>
          <dgm:chPref val="1"/>
          <dgm:bulletEnabled val="1"/>
        </dgm:presLayoutVars>
      </dgm:prSet>
      <dgm:spPr/>
      <dgm:t>
        <a:bodyPr/>
        <a:lstStyle/>
        <a:p>
          <a:endParaRPr lang="en-US"/>
        </a:p>
      </dgm:t>
    </dgm:pt>
    <dgm:pt modelId="{5ECD0834-6450-4835-91AE-1B3E9A1F872C}" type="pres">
      <dgm:prSet presAssocID="{3DEBF3BC-871B-4DF4-BA03-A0CD8F97B5B2}" presName="Accent2" presStyleCnt="0"/>
      <dgm:spPr/>
    </dgm:pt>
    <dgm:pt modelId="{DFE976AF-5141-4DE6-B847-688F020710A1}" type="pres">
      <dgm:prSet presAssocID="{3DEBF3BC-871B-4DF4-BA03-A0CD8F97B5B2}" presName="Accent" presStyleLbl="node1" presStyleIdx="1" presStyleCnt="3"/>
      <dgm:spPr/>
    </dgm:pt>
    <dgm:pt modelId="{828C6018-8633-4942-9A92-4FE041459601}" type="pres">
      <dgm:prSet presAssocID="{3DEBF3BC-871B-4DF4-BA03-A0CD8F97B5B2}" presName="Parent2" presStyleLbl="revTx" presStyleIdx="1" presStyleCnt="3">
        <dgm:presLayoutVars>
          <dgm:chMax val="1"/>
          <dgm:chPref val="1"/>
          <dgm:bulletEnabled val="1"/>
        </dgm:presLayoutVars>
      </dgm:prSet>
      <dgm:spPr/>
      <dgm:t>
        <a:bodyPr/>
        <a:lstStyle/>
        <a:p>
          <a:endParaRPr lang="en-US"/>
        </a:p>
      </dgm:t>
    </dgm:pt>
    <dgm:pt modelId="{72DA6B03-E5CE-4B72-8332-3AB28F2A8B80}" type="pres">
      <dgm:prSet presAssocID="{9C425AB1-B8FD-4478-9034-C7014B77BA0F}" presName="Accent3" presStyleCnt="0"/>
      <dgm:spPr/>
    </dgm:pt>
    <dgm:pt modelId="{4B753477-F0CE-4C9A-92CF-C470EA2B1ADA}" type="pres">
      <dgm:prSet presAssocID="{9C425AB1-B8FD-4478-9034-C7014B77BA0F}" presName="Accent" presStyleLbl="node1" presStyleIdx="2" presStyleCnt="3"/>
      <dgm:spPr/>
    </dgm:pt>
    <dgm:pt modelId="{DC20C1CA-1384-4F54-B949-9F7300BF744E}" type="pres">
      <dgm:prSet presAssocID="{9C425AB1-B8FD-4478-9034-C7014B77BA0F}" presName="Parent3" presStyleLbl="revTx" presStyleIdx="2" presStyleCnt="3">
        <dgm:presLayoutVars>
          <dgm:chMax val="1"/>
          <dgm:chPref val="1"/>
          <dgm:bulletEnabled val="1"/>
        </dgm:presLayoutVars>
      </dgm:prSet>
      <dgm:spPr/>
      <dgm:t>
        <a:bodyPr/>
        <a:lstStyle/>
        <a:p>
          <a:endParaRPr lang="en-US"/>
        </a:p>
      </dgm:t>
    </dgm:pt>
  </dgm:ptLst>
  <dgm:cxnLst>
    <dgm:cxn modelId="{9FC63FFB-B477-4C02-A306-8BFBB515957C}" srcId="{68AB0EAD-BA2D-4064-8310-82B06DF4F172}" destId="{3DEBF3BC-871B-4DF4-BA03-A0CD8F97B5B2}" srcOrd="1" destOrd="0" parTransId="{241DF789-89D1-4D6B-BC7A-604B7F2F94DC}" sibTransId="{35BEE474-2C78-4744-BB36-24D7D07AD9C9}"/>
    <dgm:cxn modelId="{BCAEA46D-1F21-4B0F-B646-912C14CC995D}" type="presOf" srcId="{9C425AB1-B8FD-4478-9034-C7014B77BA0F}" destId="{DC20C1CA-1384-4F54-B949-9F7300BF744E}" srcOrd="0" destOrd="0" presId="urn:microsoft.com/office/officeart/2009/layout/CircleArrowProcess"/>
    <dgm:cxn modelId="{6BF8900D-961F-4D66-9257-89C0D5ABC0A2}" srcId="{68AB0EAD-BA2D-4064-8310-82B06DF4F172}" destId="{9C425AB1-B8FD-4478-9034-C7014B77BA0F}" srcOrd="2" destOrd="0" parTransId="{1115A55F-3E44-4E4B-923D-235C57900F4C}" sibTransId="{A01EBC2E-BE5F-4DD5-B153-5A785DDB9080}"/>
    <dgm:cxn modelId="{058411CB-4816-4BD0-8682-C37818216B2D}" type="presOf" srcId="{BDD3BF4F-0C9F-4E9E-8C48-1898BB0D23E1}" destId="{4F5B877A-52D0-479A-9732-E57E15BF857A}" srcOrd="0" destOrd="0" presId="urn:microsoft.com/office/officeart/2009/layout/CircleArrowProcess"/>
    <dgm:cxn modelId="{9094F287-DE4C-465B-BE2F-708E6B6DF168}" srcId="{68AB0EAD-BA2D-4064-8310-82B06DF4F172}" destId="{BDD3BF4F-0C9F-4E9E-8C48-1898BB0D23E1}" srcOrd="0" destOrd="0" parTransId="{34F5F75C-05E1-40D7-8172-121A8524C25D}" sibTransId="{0F263888-9872-4364-94A4-0881BF4F1C3C}"/>
    <dgm:cxn modelId="{3C336092-05AD-40E2-90CA-606AF3C0E886}" type="presOf" srcId="{68AB0EAD-BA2D-4064-8310-82B06DF4F172}" destId="{2D7C6271-F360-4092-9663-DF99618D1E20}" srcOrd="0" destOrd="0" presId="urn:microsoft.com/office/officeart/2009/layout/CircleArrowProcess"/>
    <dgm:cxn modelId="{FFA8FCDE-97EE-4003-8116-FE461767801C}" type="presOf" srcId="{3DEBF3BC-871B-4DF4-BA03-A0CD8F97B5B2}" destId="{828C6018-8633-4942-9A92-4FE041459601}" srcOrd="0" destOrd="0" presId="urn:microsoft.com/office/officeart/2009/layout/CircleArrowProcess"/>
    <dgm:cxn modelId="{48D6EB4F-2A98-4984-A806-10869BE9BA4D}" type="presParOf" srcId="{2D7C6271-F360-4092-9663-DF99618D1E20}" destId="{A6D9971E-6A96-4319-B969-2290BC5CBE8C}" srcOrd="0" destOrd="0" presId="urn:microsoft.com/office/officeart/2009/layout/CircleArrowProcess"/>
    <dgm:cxn modelId="{36A458C4-F0A0-45B0-89D4-B52C4DDE455D}" type="presParOf" srcId="{A6D9971E-6A96-4319-B969-2290BC5CBE8C}" destId="{90ED1B74-79DD-4A0C-B41C-EADBC69A4B3A}" srcOrd="0" destOrd="0" presId="urn:microsoft.com/office/officeart/2009/layout/CircleArrowProcess"/>
    <dgm:cxn modelId="{B54A56BB-60FF-4138-98D2-46AE6E719FA3}" type="presParOf" srcId="{2D7C6271-F360-4092-9663-DF99618D1E20}" destId="{4F5B877A-52D0-479A-9732-E57E15BF857A}" srcOrd="1" destOrd="0" presId="urn:microsoft.com/office/officeart/2009/layout/CircleArrowProcess"/>
    <dgm:cxn modelId="{086A79F6-6459-45CE-9C76-09B762F2F055}" type="presParOf" srcId="{2D7C6271-F360-4092-9663-DF99618D1E20}" destId="{5ECD0834-6450-4835-91AE-1B3E9A1F872C}" srcOrd="2" destOrd="0" presId="urn:microsoft.com/office/officeart/2009/layout/CircleArrowProcess"/>
    <dgm:cxn modelId="{8EF1BE33-04D5-4C5D-9866-07E6D821F916}" type="presParOf" srcId="{5ECD0834-6450-4835-91AE-1B3E9A1F872C}" destId="{DFE976AF-5141-4DE6-B847-688F020710A1}" srcOrd="0" destOrd="0" presId="urn:microsoft.com/office/officeart/2009/layout/CircleArrowProcess"/>
    <dgm:cxn modelId="{07AF9438-A49D-44B1-AB91-6BB2550CCF37}" type="presParOf" srcId="{2D7C6271-F360-4092-9663-DF99618D1E20}" destId="{828C6018-8633-4942-9A92-4FE041459601}" srcOrd="3" destOrd="0" presId="urn:microsoft.com/office/officeart/2009/layout/CircleArrowProcess"/>
    <dgm:cxn modelId="{90C5B548-79CD-416B-A59E-59F5AE9BB17C}" type="presParOf" srcId="{2D7C6271-F360-4092-9663-DF99618D1E20}" destId="{72DA6B03-E5CE-4B72-8332-3AB28F2A8B80}" srcOrd="4" destOrd="0" presId="urn:microsoft.com/office/officeart/2009/layout/CircleArrowProcess"/>
    <dgm:cxn modelId="{A3290441-1C1D-43EB-BB8B-8FB676C3FC49}" type="presParOf" srcId="{72DA6B03-E5CE-4B72-8332-3AB28F2A8B80}" destId="{4B753477-F0CE-4C9A-92CF-C470EA2B1ADA}" srcOrd="0" destOrd="0" presId="urn:microsoft.com/office/officeart/2009/layout/CircleArrowProcess"/>
    <dgm:cxn modelId="{FCEEA78E-A0F7-4501-97E5-F8FB55D540BF}" type="presParOf" srcId="{2D7C6271-F360-4092-9663-DF99618D1E20}" destId="{DC20C1CA-1384-4F54-B949-9F7300BF744E}" srcOrd="5" destOrd="0" presId="urn:microsoft.com/office/officeart/2009/layout/CircleArrow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40E581-1575-46A4-BF08-E5BC40D026E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C25D102E-A591-4DED-9EC5-9FCDE4A2C537}">
      <dgm:prSet phldrT="[Text]"/>
      <dgm:spPr/>
      <dgm:t>
        <a:bodyPr/>
        <a:lstStyle/>
        <a:p>
          <a:r>
            <a:rPr lang="en-US" dirty="0" smtClean="0">
              <a:latin typeface="Calibri" panose="020F0502020204030204" pitchFamily="34" charset="0"/>
            </a:rPr>
            <a:t>Prepare Test Data</a:t>
          </a:r>
        </a:p>
        <a:p>
          <a:r>
            <a:rPr lang="en-US" dirty="0" smtClean="0">
              <a:latin typeface="Calibri" panose="020F0502020204030204" pitchFamily="34" charset="0"/>
            </a:rPr>
            <a:t>(Account.csv, opportunity.csv)</a:t>
          </a:r>
          <a:endParaRPr lang="en-US" dirty="0"/>
        </a:p>
      </dgm:t>
    </dgm:pt>
    <dgm:pt modelId="{28DF5A8E-C019-47FC-B2B1-AF493D97B443}" type="parTrans" cxnId="{90E563D6-C983-42B8-8675-302A56EA4A73}">
      <dgm:prSet/>
      <dgm:spPr/>
      <dgm:t>
        <a:bodyPr/>
        <a:lstStyle/>
        <a:p>
          <a:endParaRPr lang="en-US"/>
        </a:p>
      </dgm:t>
    </dgm:pt>
    <dgm:pt modelId="{D0AE0E7C-6748-4790-947C-77F448B8E595}" type="sibTrans" cxnId="{90E563D6-C983-42B8-8675-302A56EA4A73}">
      <dgm:prSet/>
      <dgm:spPr/>
      <dgm:t>
        <a:bodyPr/>
        <a:lstStyle/>
        <a:p>
          <a:endParaRPr lang="en-US"/>
        </a:p>
      </dgm:t>
    </dgm:pt>
    <dgm:pt modelId="{316D4AC0-17A7-4B15-99C6-D72988526BF3}">
      <dgm:prSet phldrT="[Text]"/>
      <dgm:spPr/>
      <dgm:t>
        <a:bodyPr/>
        <a:lstStyle/>
        <a:p>
          <a:r>
            <a:rPr lang="en-US" dirty="0" smtClean="0">
              <a:latin typeface="Calibri" panose="020F0502020204030204" pitchFamily="34" charset="0"/>
            </a:rPr>
            <a:t>Org Configuration Using Metadata API</a:t>
          </a:r>
          <a:endParaRPr lang="en-US" dirty="0"/>
        </a:p>
      </dgm:t>
    </dgm:pt>
    <dgm:pt modelId="{D226FB39-14AB-433D-AA6C-5CCD0F9CA05D}" type="parTrans" cxnId="{7D877DE2-87A4-44DD-864C-EE5DB5E2056E}">
      <dgm:prSet/>
      <dgm:spPr/>
      <dgm:t>
        <a:bodyPr/>
        <a:lstStyle/>
        <a:p>
          <a:endParaRPr lang="en-US"/>
        </a:p>
      </dgm:t>
    </dgm:pt>
    <dgm:pt modelId="{ADFAE051-38FF-43A5-AEBD-DB1F9F2B755D}" type="sibTrans" cxnId="{7D877DE2-87A4-44DD-864C-EE5DB5E2056E}">
      <dgm:prSet/>
      <dgm:spPr/>
      <dgm:t>
        <a:bodyPr/>
        <a:lstStyle/>
        <a:p>
          <a:endParaRPr lang="en-US"/>
        </a:p>
      </dgm:t>
    </dgm:pt>
    <dgm:pt modelId="{01AF3E7E-F57C-4F72-81B5-92B52F16BB7E}">
      <dgm:prSet phldrT="[Text]"/>
      <dgm:spPr/>
      <dgm:t>
        <a:bodyPr/>
        <a:lstStyle/>
        <a:p>
          <a:r>
            <a:rPr lang="en-US" dirty="0" smtClean="0">
              <a:latin typeface="Calibri" panose="020F0502020204030204" pitchFamily="34" charset="0"/>
            </a:rPr>
            <a:t>Administrative Tasks can be done via Anonymous Apex Code</a:t>
          </a:r>
          <a:endParaRPr lang="en-US" dirty="0">
            <a:latin typeface="Calibri" panose="020F0502020204030204" pitchFamily="34" charset="0"/>
          </a:endParaRPr>
        </a:p>
      </dgm:t>
    </dgm:pt>
    <dgm:pt modelId="{E659ABFF-E709-4AC3-BB5A-8E370FB707BB}" type="parTrans" cxnId="{E45D78FC-12A2-4789-BD1C-D868EC15A8DF}">
      <dgm:prSet/>
      <dgm:spPr/>
      <dgm:t>
        <a:bodyPr/>
        <a:lstStyle/>
        <a:p>
          <a:endParaRPr lang="en-US"/>
        </a:p>
      </dgm:t>
    </dgm:pt>
    <dgm:pt modelId="{DAA4E73A-E70A-43B6-8882-889DAF1E8BD4}" type="sibTrans" cxnId="{E45D78FC-12A2-4789-BD1C-D868EC15A8DF}">
      <dgm:prSet/>
      <dgm:spPr/>
      <dgm:t>
        <a:bodyPr/>
        <a:lstStyle/>
        <a:p>
          <a:endParaRPr lang="en-US"/>
        </a:p>
      </dgm:t>
    </dgm:pt>
    <dgm:pt modelId="{A57DACB6-40ED-4B2A-8A58-690DED51172D}">
      <dgm:prSet phldrT="[Text]"/>
      <dgm:spPr/>
      <dgm:t>
        <a:bodyPr/>
        <a:lstStyle/>
        <a:p>
          <a:r>
            <a:rPr lang="en-US" dirty="0" smtClean="0">
              <a:latin typeface="Calibri" panose="020F0502020204030204" pitchFamily="34" charset="0"/>
            </a:rPr>
            <a:t>Create an ETL </a:t>
          </a:r>
          <a:r>
            <a:rPr lang="en-US" dirty="0" err="1" smtClean="0">
              <a:latin typeface="Calibri" panose="020F0502020204030204" pitchFamily="34" charset="0"/>
            </a:rPr>
            <a:t>Config</a:t>
          </a:r>
          <a:endParaRPr lang="en-US" dirty="0">
            <a:latin typeface="Calibri" panose="020F0502020204030204" pitchFamily="34" charset="0"/>
          </a:endParaRPr>
        </a:p>
      </dgm:t>
    </dgm:pt>
    <dgm:pt modelId="{CFCE8AE5-F411-4E5D-AA67-133E397C9910}" type="parTrans" cxnId="{9D8F7581-E53A-42CC-AF16-E8A787EBA6A1}">
      <dgm:prSet/>
      <dgm:spPr/>
      <dgm:t>
        <a:bodyPr/>
        <a:lstStyle/>
        <a:p>
          <a:endParaRPr lang="en-US"/>
        </a:p>
      </dgm:t>
    </dgm:pt>
    <dgm:pt modelId="{F0B63679-B8FE-4081-AA61-E12FFA89D63F}" type="sibTrans" cxnId="{9D8F7581-E53A-42CC-AF16-E8A787EBA6A1}">
      <dgm:prSet/>
      <dgm:spPr/>
      <dgm:t>
        <a:bodyPr/>
        <a:lstStyle/>
        <a:p>
          <a:endParaRPr lang="en-US"/>
        </a:p>
      </dgm:t>
    </dgm:pt>
    <dgm:pt modelId="{CA8060A2-9CB3-484F-8B61-3A6D4A9F88E9}">
      <dgm:prSet phldrT="[Text]"/>
      <dgm:spPr/>
      <dgm:t>
        <a:bodyPr/>
        <a:lstStyle/>
        <a:p>
          <a:r>
            <a:rPr lang="en-US" dirty="0" smtClean="0">
              <a:latin typeface="Calibri" panose="020F0502020204030204" pitchFamily="34" charset="0"/>
            </a:rPr>
            <a:t>Run the Job to load Data in to Salesforce</a:t>
          </a:r>
          <a:endParaRPr lang="en-US" dirty="0">
            <a:latin typeface="Calibri" panose="020F0502020204030204" pitchFamily="34" charset="0"/>
          </a:endParaRPr>
        </a:p>
      </dgm:t>
    </dgm:pt>
    <dgm:pt modelId="{B0523328-CCC0-44D2-81F0-72597DAED48A}" type="parTrans" cxnId="{87F21A97-7C21-455C-88CF-84A2A09AFB78}">
      <dgm:prSet/>
      <dgm:spPr/>
      <dgm:t>
        <a:bodyPr/>
        <a:lstStyle/>
        <a:p>
          <a:endParaRPr lang="en-US"/>
        </a:p>
      </dgm:t>
    </dgm:pt>
    <dgm:pt modelId="{74875F43-8BC1-489A-A4E7-01E12D5595D7}" type="sibTrans" cxnId="{87F21A97-7C21-455C-88CF-84A2A09AFB78}">
      <dgm:prSet/>
      <dgm:spPr/>
      <dgm:t>
        <a:bodyPr/>
        <a:lstStyle/>
        <a:p>
          <a:endParaRPr lang="en-US"/>
        </a:p>
      </dgm:t>
    </dgm:pt>
    <dgm:pt modelId="{41DB6D98-5E03-4A56-B17E-C911F019721E}" type="pres">
      <dgm:prSet presAssocID="{8240E581-1575-46A4-BF08-E5BC40D026E6}" presName="Name0" presStyleCnt="0">
        <dgm:presLayoutVars>
          <dgm:dir/>
          <dgm:resizeHandles val="exact"/>
        </dgm:presLayoutVars>
      </dgm:prSet>
      <dgm:spPr/>
      <dgm:t>
        <a:bodyPr/>
        <a:lstStyle/>
        <a:p>
          <a:endParaRPr lang="en-US"/>
        </a:p>
      </dgm:t>
    </dgm:pt>
    <dgm:pt modelId="{0DF8D458-7018-4DF9-B5F1-D4F1ED3172A8}" type="pres">
      <dgm:prSet presAssocID="{C25D102E-A591-4DED-9EC5-9FCDE4A2C537}" presName="node" presStyleLbl="node1" presStyleIdx="0" presStyleCnt="5">
        <dgm:presLayoutVars>
          <dgm:bulletEnabled val="1"/>
        </dgm:presLayoutVars>
      </dgm:prSet>
      <dgm:spPr/>
      <dgm:t>
        <a:bodyPr/>
        <a:lstStyle/>
        <a:p>
          <a:endParaRPr lang="en-US"/>
        </a:p>
      </dgm:t>
    </dgm:pt>
    <dgm:pt modelId="{869CCB84-8258-4533-B7CD-239D43B194C6}" type="pres">
      <dgm:prSet presAssocID="{D0AE0E7C-6748-4790-947C-77F448B8E595}" presName="sibTrans" presStyleLbl="sibTrans1D1" presStyleIdx="0" presStyleCnt="4"/>
      <dgm:spPr/>
      <dgm:t>
        <a:bodyPr/>
        <a:lstStyle/>
        <a:p>
          <a:endParaRPr lang="en-US"/>
        </a:p>
      </dgm:t>
    </dgm:pt>
    <dgm:pt modelId="{4F8C21BE-C727-4CDA-A6EF-60D08B9A9214}" type="pres">
      <dgm:prSet presAssocID="{D0AE0E7C-6748-4790-947C-77F448B8E595}" presName="connectorText" presStyleLbl="sibTrans1D1" presStyleIdx="0" presStyleCnt="4"/>
      <dgm:spPr/>
      <dgm:t>
        <a:bodyPr/>
        <a:lstStyle/>
        <a:p>
          <a:endParaRPr lang="en-US"/>
        </a:p>
      </dgm:t>
    </dgm:pt>
    <dgm:pt modelId="{02BB52DB-02A5-4C1C-AD40-7C9C05EDAFFB}" type="pres">
      <dgm:prSet presAssocID="{316D4AC0-17A7-4B15-99C6-D72988526BF3}" presName="node" presStyleLbl="node1" presStyleIdx="1" presStyleCnt="5">
        <dgm:presLayoutVars>
          <dgm:bulletEnabled val="1"/>
        </dgm:presLayoutVars>
      </dgm:prSet>
      <dgm:spPr/>
      <dgm:t>
        <a:bodyPr/>
        <a:lstStyle/>
        <a:p>
          <a:endParaRPr lang="en-US"/>
        </a:p>
      </dgm:t>
    </dgm:pt>
    <dgm:pt modelId="{7353E32A-8EC8-4D87-AFD0-506EDE61CBCD}" type="pres">
      <dgm:prSet presAssocID="{ADFAE051-38FF-43A5-AEBD-DB1F9F2B755D}" presName="sibTrans" presStyleLbl="sibTrans1D1" presStyleIdx="1" presStyleCnt="4"/>
      <dgm:spPr/>
      <dgm:t>
        <a:bodyPr/>
        <a:lstStyle/>
        <a:p>
          <a:endParaRPr lang="en-US"/>
        </a:p>
      </dgm:t>
    </dgm:pt>
    <dgm:pt modelId="{8CA8CC1B-84A6-4138-85DE-60DEE5F07EE3}" type="pres">
      <dgm:prSet presAssocID="{ADFAE051-38FF-43A5-AEBD-DB1F9F2B755D}" presName="connectorText" presStyleLbl="sibTrans1D1" presStyleIdx="1" presStyleCnt="4"/>
      <dgm:spPr/>
      <dgm:t>
        <a:bodyPr/>
        <a:lstStyle/>
        <a:p>
          <a:endParaRPr lang="en-US"/>
        </a:p>
      </dgm:t>
    </dgm:pt>
    <dgm:pt modelId="{35A58635-7ADE-4AA2-A32B-C737AFE4D976}" type="pres">
      <dgm:prSet presAssocID="{01AF3E7E-F57C-4F72-81B5-92B52F16BB7E}" presName="node" presStyleLbl="node1" presStyleIdx="2" presStyleCnt="5">
        <dgm:presLayoutVars>
          <dgm:bulletEnabled val="1"/>
        </dgm:presLayoutVars>
      </dgm:prSet>
      <dgm:spPr/>
      <dgm:t>
        <a:bodyPr/>
        <a:lstStyle/>
        <a:p>
          <a:endParaRPr lang="en-US"/>
        </a:p>
      </dgm:t>
    </dgm:pt>
    <dgm:pt modelId="{481D00D4-6B92-47C8-9A27-FA6EF0D02577}" type="pres">
      <dgm:prSet presAssocID="{DAA4E73A-E70A-43B6-8882-889DAF1E8BD4}" presName="sibTrans" presStyleLbl="sibTrans1D1" presStyleIdx="2" presStyleCnt="4"/>
      <dgm:spPr/>
      <dgm:t>
        <a:bodyPr/>
        <a:lstStyle/>
        <a:p>
          <a:endParaRPr lang="en-US"/>
        </a:p>
      </dgm:t>
    </dgm:pt>
    <dgm:pt modelId="{DF585115-4A40-4611-A37F-B25A362778A3}" type="pres">
      <dgm:prSet presAssocID="{DAA4E73A-E70A-43B6-8882-889DAF1E8BD4}" presName="connectorText" presStyleLbl="sibTrans1D1" presStyleIdx="2" presStyleCnt="4"/>
      <dgm:spPr/>
      <dgm:t>
        <a:bodyPr/>
        <a:lstStyle/>
        <a:p>
          <a:endParaRPr lang="en-US"/>
        </a:p>
      </dgm:t>
    </dgm:pt>
    <dgm:pt modelId="{6382E7E7-D366-4138-8AA0-D75F738C4949}" type="pres">
      <dgm:prSet presAssocID="{A57DACB6-40ED-4B2A-8A58-690DED51172D}" presName="node" presStyleLbl="node1" presStyleIdx="3" presStyleCnt="5">
        <dgm:presLayoutVars>
          <dgm:bulletEnabled val="1"/>
        </dgm:presLayoutVars>
      </dgm:prSet>
      <dgm:spPr/>
      <dgm:t>
        <a:bodyPr/>
        <a:lstStyle/>
        <a:p>
          <a:endParaRPr lang="en-US"/>
        </a:p>
      </dgm:t>
    </dgm:pt>
    <dgm:pt modelId="{98EA3DC3-E5C8-47CC-B6E9-59201911BCBE}" type="pres">
      <dgm:prSet presAssocID="{F0B63679-B8FE-4081-AA61-E12FFA89D63F}" presName="sibTrans" presStyleLbl="sibTrans1D1" presStyleIdx="3" presStyleCnt="4"/>
      <dgm:spPr/>
      <dgm:t>
        <a:bodyPr/>
        <a:lstStyle/>
        <a:p>
          <a:endParaRPr lang="en-US"/>
        </a:p>
      </dgm:t>
    </dgm:pt>
    <dgm:pt modelId="{FCFFB2C5-7A73-4AB0-B436-E794687C9E75}" type="pres">
      <dgm:prSet presAssocID="{F0B63679-B8FE-4081-AA61-E12FFA89D63F}" presName="connectorText" presStyleLbl="sibTrans1D1" presStyleIdx="3" presStyleCnt="4"/>
      <dgm:spPr/>
      <dgm:t>
        <a:bodyPr/>
        <a:lstStyle/>
        <a:p>
          <a:endParaRPr lang="en-US"/>
        </a:p>
      </dgm:t>
    </dgm:pt>
    <dgm:pt modelId="{0E2D7555-C7F1-4EC5-B86C-36287B87095F}" type="pres">
      <dgm:prSet presAssocID="{CA8060A2-9CB3-484F-8B61-3A6D4A9F88E9}" presName="node" presStyleLbl="node1" presStyleIdx="4" presStyleCnt="5">
        <dgm:presLayoutVars>
          <dgm:bulletEnabled val="1"/>
        </dgm:presLayoutVars>
      </dgm:prSet>
      <dgm:spPr/>
      <dgm:t>
        <a:bodyPr/>
        <a:lstStyle/>
        <a:p>
          <a:endParaRPr lang="en-US"/>
        </a:p>
      </dgm:t>
    </dgm:pt>
  </dgm:ptLst>
  <dgm:cxnLst>
    <dgm:cxn modelId="{60D7CC93-E986-4ADE-B046-61EC88A4F8AA}" type="presOf" srcId="{01AF3E7E-F57C-4F72-81B5-92B52F16BB7E}" destId="{35A58635-7ADE-4AA2-A32B-C737AFE4D976}" srcOrd="0" destOrd="0" presId="urn:microsoft.com/office/officeart/2005/8/layout/bProcess3"/>
    <dgm:cxn modelId="{C38A3964-FD50-46B6-BDED-947B27F77E4A}" type="presOf" srcId="{ADFAE051-38FF-43A5-AEBD-DB1F9F2B755D}" destId="{8CA8CC1B-84A6-4138-85DE-60DEE5F07EE3}" srcOrd="1" destOrd="0" presId="urn:microsoft.com/office/officeart/2005/8/layout/bProcess3"/>
    <dgm:cxn modelId="{0A15A0F2-68A6-40D9-B0A4-FF8150320F11}" type="presOf" srcId="{DAA4E73A-E70A-43B6-8882-889DAF1E8BD4}" destId="{481D00D4-6B92-47C8-9A27-FA6EF0D02577}" srcOrd="0" destOrd="0" presId="urn:microsoft.com/office/officeart/2005/8/layout/bProcess3"/>
    <dgm:cxn modelId="{302A6251-C13A-47F2-8861-DA5B69561CE3}" type="presOf" srcId="{D0AE0E7C-6748-4790-947C-77F448B8E595}" destId="{4F8C21BE-C727-4CDA-A6EF-60D08B9A9214}" srcOrd="1" destOrd="0" presId="urn:microsoft.com/office/officeart/2005/8/layout/bProcess3"/>
    <dgm:cxn modelId="{CBFDCF89-BAC5-4F10-987D-3AA318B56AEF}" type="presOf" srcId="{8240E581-1575-46A4-BF08-E5BC40D026E6}" destId="{41DB6D98-5E03-4A56-B17E-C911F019721E}" srcOrd="0" destOrd="0" presId="urn:microsoft.com/office/officeart/2005/8/layout/bProcess3"/>
    <dgm:cxn modelId="{C30104CB-A007-48E5-A330-CEF74D314850}" type="presOf" srcId="{CA8060A2-9CB3-484F-8B61-3A6D4A9F88E9}" destId="{0E2D7555-C7F1-4EC5-B86C-36287B87095F}" srcOrd="0" destOrd="0" presId="urn:microsoft.com/office/officeart/2005/8/layout/bProcess3"/>
    <dgm:cxn modelId="{A2CE1236-81B2-4439-B604-4E493E2E46D0}" type="presOf" srcId="{A57DACB6-40ED-4B2A-8A58-690DED51172D}" destId="{6382E7E7-D366-4138-8AA0-D75F738C4949}" srcOrd="0" destOrd="0" presId="urn:microsoft.com/office/officeart/2005/8/layout/bProcess3"/>
    <dgm:cxn modelId="{1F69ADED-6713-4833-BCD5-B71FDE1FC4DB}" type="presOf" srcId="{F0B63679-B8FE-4081-AA61-E12FFA89D63F}" destId="{98EA3DC3-E5C8-47CC-B6E9-59201911BCBE}" srcOrd="0" destOrd="0" presId="urn:microsoft.com/office/officeart/2005/8/layout/bProcess3"/>
    <dgm:cxn modelId="{E45D78FC-12A2-4789-BD1C-D868EC15A8DF}" srcId="{8240E581-1575-46A4-BF08-E5BC40D026E6}" destId="{01AF3E7E-F57C-4F72-81B5-92B52F16BB7E}" srcOrd="2" destOrd="0" parTransId="{E659ABFF-E709-4AC3-BB5A-8E370FB707BB}" sibTransId="{DAA4E73A-E70A-43B6-8882-889DAF1E8BD4}"/>
    <dgm:cxn modelId="{5020D9C5-2EF6-45D1-A8F2-88FEF9923F41}" type="presOf" srcId="{DAA4E73A-E70A-43B6-8882-889DAF1E8BD4}" destId="{DF585115-4A40-4611-A37F-B25A362778A3}" srcOrd="1" destOrd="0" presId="urn:microsoft.com/office/officeart/2005/8/layout/bProcess3"/>
    <dgm:cxn modelId="{675D40B0-1797-4D3E-8C00-911702292D5E}" type="presOf" srcId="{F0B63679-B8FE-4081-AA61-E12FFA89D63F}" destId="{FCFFB2C5-7A73-4AB0-B436-E794687C9E75}" srcOrd="1" destOrd="0" presId="urn:microsoft.com/office/officeart/2005/8/layout/bProcess3"/>
    <dgm:cxn modelId="{5431E917-6971-48BF-BD35-A762087111A7}" type="presOf" srcId="{C25D102E-A591-4DED-9EC5-9FCDE4A2C537}" destId="{0DF8D458-7018-4DF9-B5F1-D4F1ED3172A8}" srcOrd="0" destOrd="0" presId="urn:microsoft.com/office/officeart/2005/8/layout/bProcess3"/>
    <dgm:cxn modelId="{9D8F7581-E53A-42CC-AF16-E8A787EBA6A1}" srcId="{8240E581-1575-46A4-BF08-E5BC40D026E6}" destId="{A57DACB6-40ED-4B2A-8A58-690DED51172D}" srcOrd="3" destOrd="0" parTransId="{CFCE8AE5-F411-4E5D-AA67-133E397C9910}" sibTransId="{F0B63679-B8FE-4081-AA61-E12FFA89D63F}"/>
    <dgm:cxn modelId="{87F21A97-7C21-455C-88CF-84A2A09AFB78}" srcId="{8240E581-1575-46A4-BF08-E5BC40D026E6}" destId="{CA8060A2-9CB3-484F-8B61-3A6D4A9F88E9}" srcOrd="4" destOrd="0" parTransId="{B0523328-CCC0-44D2-81F0-72597DAED48A}" sibTransId="{74875F43-8BC1-489A-A4E7-01E12D5595D7}"/>
    <dgm:cxn modelId="{E609C044-54EA-42BB-81BE-7E15E8C42504}" type="presOf" srcId="{D0AE0E7C-6748-4790-947C-77F448B8E595}" destId="{869CCB84-8258-4533-B7CD-239D43B194C6}" srcOrd="0" destOrd="0" presId="urn:microsoft.com/office/officeart/2005/8/layout/bProcess3"/>
    <dgm:cxn modelId="{8177AC48-1DA3-44D1-99DC-49CE6F06CF9E}" type="presOf" srcId="{316D4AC0-17A7-4B15-99C6-D72988526BF3}" destId="{02BB52DB-02A5-4C1C-AD40-7C9C05EDAFFB}" srcOrd="0" destOrd="0" presId="urn:microsoft.com/office/officeart/2005/8/layout/bProcess3"/>
    <dgm:cxn modelId="{7D877DE2-87A4-44DD-864C-EE5DB5E2056E}" srcId="{8240E581-1575-46A4-BF08-E5BC40D026E6}" destId="{316D4AC0-17A7-4B15-99C6-D72988526BF3}" srcOrd="1" destOrd="0" parTransId="{D226FB39-14AB-433D-AA6C-5CCD0F9CA05D}" sibTransId="{ADFAE051-38FF-43A5-AEBD-DB1F9F2B755D}"/>
    <dgm:cxn modelId="{A50108D0-B573-497C-8B60-209CF56B4060}" type="presOf" srcId="{ADFAE051-38FF-43A5-AEBD-DB1F9F2B755D}" destId="{7353E32A-8EC8-4D87-AFD0-506EDE61CBCD}" srcOrd="0" destOrd="0" presId="urn:microsoft.com/office/officeart/2005/8/layout/bProcess3"/>
    <dgm:cxn modelId="{90E563D6-C983-42B8-8675-302A56EA4A73}" srcId="{8240E581-1575-46A4-BF08-E5BC40D026E6}" destId="{C25D102E-A591-4DED-9EC5-9FCDE4A2C537}" srcOrd="0" destOrd="0" parTransId="{28DF5A8E-C019-47FC-B2B1-AF493D97B443}" sibTransId="{D0AE0E7C-6748-4790-947C-77F448B8E595}"/>
    <dgm:cxn modelId="{8091EA36-4777-407B-BE8A-5840AE66DA35}" type="presParOf" srcId="{41DB6D98-5E03-4A56-B17E-C911F019721E}" destId="{0DF8D458-7018-4DF9-B5F1-D4F1ED3172A8}" srcOrd="0" destOrd="0" presId="urn:microsoft.com/office/officeart/2005/8/layout/bProcess3"/>
    <dgm:cxn modelId="{FDBC2AEA-0F44-4279-AAFF-DDACE5B119FB}" type="presParOf" srcId="{41DB6D98-5E03-4A56-B17E-C911F019721E}" destId="{869CCB84-8258-4533-B7CD-239D43B194C6}" srcOrd="1" destOrd="0" presId="urn:microsoft.com/office/officeart/2005/8/layout/bProcess3"/>
    <dgm:cxn modelId="{B56B96F7-D970-4B6A-BFB5-774EF712C4F0}" type="presParOf" srcId="{869CCB84-8258-4533-B7CD-239D43B194C6}" destId="{4F8C21BE-C727-4CDA-A6EF-60D08B9A9214}" srcOrd="0" destOrd="0" presId="urn:microsoft.com/office/officeart/2005/8/layout/bProcess3"/>
    <dgm:cxn modelId="{3705EE71-54A5-4311-A084-DA647443F944}" type="presParOf" srcId="{41DB6D98-5E03-4A56-B17E-C911F019721E}" destId="{02BB52DB-02A5-4C1C-AD40-7C9C05EDAFFB}" srcOrd="2" destOrd="0" presId="urn:microsoft.com/office/officeart/2005/8/layout/bProcess3"/>
    <dgm:cxn modelId="{0B0E8C63-5359-4930-84FB-18CA5998D05C}" type="presParOf" srcId="{41DB6D98-5E03-4A56-B17E-C911F019721E}" destId="{7353E32A-8EC8-4D87-AFD0-506EDE61CBCD}" srcOrd="3" destOrd="0" presId="urn:microsoft.com/office/officeart/2005/8/layout/bProcess3"/>
    <dgm:cxn modelId="{8FCF8665-6D0F-4CD6-A1B3-D7C8F89B0B91}" type="presParOf" srcId="{7353E32A-8EC8-4D87-AFD0-506EDE61CBCD}" destId="{8CA8CC1B-84A6-4138-85DE-60DEE5F07EE3}" srcOrd="0" destOrd="0" presId="urn:microsoft.com/office/officeart/2005/8/layout/bProcess3"/>
    <dgm:cxn modelId="{C6362E99-F3D1-4FE8-BEC8-84E54906BCF8}" type="presParOf" srcId="{41DB6D98-5E03-4A56-B17E-C911F019721E}" destId="{35A58635-7ADE-4AA2-A32B-C737AFE4D976}" srcOrd="4" destOrd="0" presId="urn:microsoft.com/office/officeart/2005/8/layout/bProcess3"/>
    <dgm:cxn modelId="{2E562BBA-7643-4E9B-A0A7-75775766104D}" type="presParOf" srcId="{41DB6D98-5E03-4A56-B17E-C911F019721E}" destId="{481D00D4-6B92-47C8-9A27-FA6EF0D02577}" srcOrd="5" destOrd="0" presId="urn:microsoft.com/office/officeart/2005/8/layout/bProcess3"/>
    <dgm:cxn modelId="{36699782-323D-4375-9309-68E536EE4C23}" type="presParOf" srcId="{481D00D4-6B92-47C8-9A27-FA6EF0D02577}" destId="{DF585115-4A40-4611-A37F-B25A362778A3}" srcOrd="0" destOrd="0" presId="urn:microsoft.com/office/officeart/2005/8/layout/bProcess3"/>
    <dgm:cxn modelId="{D96C5FB2-1616-4F54-A7E6-971C9504581A}" type="presParOf" srcId="{41DB6D98-5E03-4A56-B17E-C911F019721E}" destId="{6382E7E7-D366-4138-8AA0-D75F738C4949}" srcOrd="6" destOrd="0" presId="urn:microsoft.com/office/officeart/2005/8/layout/bProcess3"/>
    <dgm:cxn modelId="{CECFB346-E463-4577-9B18-2DA1E492FE05}" type="presParOf" srcId="{41DB6D98-5E03-4A56-B17E-C911F019721E}" destId="{98EA3DC3-E5C8-47CC-B6E9-59201911BCBE}" srcOrd="7" destOrd="0" presId="urn:microsoft.com/office/officeart/2005/8/layout/bProcess3"/>
    <dgm:cxn modelId="{048FE659-AAE2-497C-80C3-3348070A4D2F}" type="presParOf" srcId="{98EA3DC3-E5C8-47CC-B6E9-59201911BCBE}" destId="{FCFFB2C5-7A73-4AB0-B436-E794687C9E75}" srcOrd="0" destOrd="0" presId="urn:microsoft.com/office/officeart/2005/8/layout/bProcess3"/>
    <dgm:cxn modelId="{CECA2840-58EA-4EA9-823F-C8935EB22FA3}" type="presParOf" srcId="{41DB6D98-5E03-4A56-B17E-C911F019721E}" destId="{0E2D7555-C7F1-4EC5-B86C-36287B87095F}" srcOrd="8"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6C93C7-BB1B-45F2-A0FF-7D24F1E09270}"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863BE4E7-0265-4BB2-805C-F9061BD623DC}">
      <dgm:prSet phldrT="[Text]" custT="1"/>
      <dgm:spPr/>
      <dgm:t>
        <a:bodyPr/>
        <a:lstStyle/>
        <a:p>
          <a:r>
            <a:rPr lang="en-US" sz="900" dirty="0" smtClean="0">
              <a:latin typeface="Calibri" panose="020F0502020204030204" pitchFamily="34" charset="0"/>
            </a:rPr>
            <a:t>Purge Data</a:t>
          </a:r>
          <a:endParaRPr lang="en-US" sz="900" dirty="0">
            <a:latin typeface="Calibri" panose="020F0502020204030204" pitchFamily="34" charset="0"/>
          </a:endParaRPr>
        </a:p>
      </dgm:t>
    </dgm:pt>
    <dgm:pt modelId="{29F4F819-3E67-4A8B-8390-86B3482ED751}" type="parTrans" cxnId="{34876B7C-7D0D-41CB-B582-BC5F40436A45}">
      <dgm:prSet/>
      <dgm:spPr/>
      <dgm:t>
        <a:bodyPr/>
        <a:lstStyle/>
        <a:p>
          <a:endParaRPr lang="en-US" sz="2000">
            <a:latin typeface="Calibri" panose="020F0502020204030204" pitchFamily="34" charset="0"/>
          </a:endParaRPr>
        </a:p>
      </dgm:t>
    </dgm:pt>
    <dgm:pt modelId="{16F13C16-8268-48CC-9926-AF859C0858C5}" type="sibTrans" cxnId="{34876B7C-7D0D-41CB-B582-BC5F40436A45}">
      <dgm:prSet/>
      <dgm:spPr/>
      <dgm:t>
        <a:bodyPr/>
        <a:lstStyle/>
        <a:p>
          <a:endParaRPr lang="en-US" sz="2000">
            <a:latin typeface="Calibri" panose="020F0502020204030204" pitchFamily="34" charset="0"/>
          </a:endParaRPr>
        </a:p>
      </dgm:t>
    </dgm:pt>
    <dgm:pt modelId="{F58BC10A-C209-4573-857B-C6C8B904E649}">
      <dgm:prSet phldrT="[Text]" custT="1"/>
      <dgm:spPr/>
      <dgm:t>
        <a:bodyPr/>
        <a:lstStyle/>
        <a:p>
          <a:r>
            <a:rPr lang="en-US" sz="900" dirty="0" smtClean="0">
              <a:latin typeface="Calibri" panose="020F0502020204030204" pitchFamily="34" charset="0"/>
            </a:rPr>
            <a:t>Query Salesforce Record ID and Do Bulk Delete for Data &gt; 10K (Using Bulk </a:t>
          </a:r>
          <a:r>
            <a:rPr lang="en-US" sz="900" dirty="0" err="1" smtClean="0">
              <a:latin typeface="Calibri" panose="020F0502020204030204" pitchFamily="34" charset="0"/>
            </a:rPr>
            <a:t>Api</a:t>
          </a:r>
          <a:r>
            <a:rPr lang="en-US" sz="900" dirty="0" smtClean="0">
              <a:latin typeface="Calibri" panose="020F0502020204030204" pitchFamily="34" charset="0"/>
            </a:rPr>
            <a:t>)</a:t>
          </a:r>
          <a:endParaRPr lang="en-US" sz="900" dirty="0">
            <a:latin typeface="Calibri" panose="020F0502020204030204" pitchFamily="34" charset="0"/>
          </a:endParaRPr>
        </a:p>
      </dgm:t>
    </dgm:pt>
    <dgm:pt modelId="{B6A3A0B2-B89E-4240-98E0-2B427610A901}" type="parTrans" cxnId="{ECE7ABD1-E3DA-42A9-9662-3F51CC8D5E9D}">
      <dgm:prSet/>
      <dgm:spPr/>
      <dgm:t>
        <a:bodyPr/>
        <a:lstStyle/>
        <a:p>
          <a:endParaRPr lang="en-US" sz="2000">
            <a:latin typeface="Calibri" panose="020F0502020204030204" pitchFamily="34" charset="0"/>
          </a:endParaRPr>
        </a:p>
      </dgm:t>
    </dgm:pt>
    <dgm:pt modelId="{F2F0347A-E247-4D91-9FAD-3E56551F5243}" type="sibTrans" cxnId="{ECE7ABD1-E3DA-42A9-9662-3F51CC8D5E9D}">
      <dgm:prSet/>
      <dgm:spPr/>
      <dgm:t>
        <a:bodyPr/>
        <a:lstStyle/>
        <a:p>
          <a:endParaRPr lang="en-US" sz="2000">
            <a:latin typeface="Calibri" panose="020F0502020204030204" pitchFamily="34" charset="0"/>
          </a:endParaRPr>
        </a:p>
      </dgm:t>
    </dgm:pt>
    <dgm:pt modelId="{17F3FB83-B38D-4BCA-ABB7-254CD8248BC3}">
      <dgm:prSet phldrT="[Text]" custT="1"/>
      <dgm:spPr/>
      <dgm:t>
        <a:bodyPr/>
        <a:lstStyle/>
        <a:p>
          <a:r>
            <a:rPr lang="en-US" sz="900" dirty="0" smtClean="0">
              <a:latin typeface="Calibri" panose="020F0502020204030204" pitchFamily="34" charset="0"/>
            </a:rPr>
            <a:t>External ID</a:t>
          </a:r>
          <a:endParaRPr lang="en-US" sz="900" dirty="0">
            <a:latin typeface="Calibri" panose="020F0502020204030204" pitchFamily="34" charset="0"/>
          </a:endParaRPr>
        </a:p>
      </dgm:t>
    </dgm:pt>
    <dgm:pt modelId="{866DDEA7-D4F5-4863-A1CE-8C7B206830D9}" type="parTrans" cxnId="{8B667AB9-3C20-48D7-B9CC-4AB8AF797E9D}">
      <dgm:prSet/>
      <dgm:spPr/>
      <dgm:t>
        <a:bodyPr/>
        <a:lstStyle/>
        <a:p>
          <a:endParaRPr lang="en-US" sz="2000">
            <a:latin typeface="Calibri" panose="020F0502020204030204" pitchFamily="34" charset="0"/>
          </a:endParaRPr>
        </a:p>
      </dgm:t>
    </dgm:pt>
    <dgm:pt modelId="{29D26D20-7CF9-4232-942D-34136734FFFA}" type="sibTrans" cxnId="{8B667AB9-3C20-48D7-B9CC-4AB8AF797E9D}">
      <dgm:prSet/>
      <dgm:spPr/>
      <dgm:t>
        <a:bodyPr/>
        <a:lstStyle/>
        <a:p>
          <a:endParaRPr lang="en-US" sz="2000">
            <a:latin typeface="Calibri" panose="020F0502020204030204" pitchFamily="34" charset="0"/>
          </a:endParaRPr>
        </a:p>
      </dgm:t>
    </dgm:pt>
    <dgm:pt modelId="{77061ECF-C619-493F-9380-E73BEAB79CB1}">
      <dgm:prSet phldrT="[Text]" custT="1"/>
      <dgm:spPr/>
      <dgm:t>
        <a:bodyPr/>
        <a:lstStyle/>
        <a:p>
          <a:r>
            <a:rPr lang="en-US" sz="900" dirty="0" smtClean="0">
              <a:latin typeface="Calibri" panose="020F0502020204030204" pitchFamily="34" charset="0"/>
            </a:rPr>
            <a:t>Loading test data again &amp; again we need to UPSERT records to avoid Duplicates.</a:t>
          </a:r>
          <a:endParaRPr lang="en-US" sz="900" dirty="0">
            <a:latin typeface="Calibri" panose="020F0502020204030204" pitchFamily="34" charset="0"/>
          </a:endParaRPr>
        </a:p>
      </dgm:t>
    </dgm:pt>
    <dgm:pt modelId="{B5B2E287-B814-4E23-AFD1-49E20125E6DC}" type="parTrans" cxnId="{A48321CF-EC4A-41D1-917A-FC0BE22B1B2F}">
      <dgm:prSet/>
      <dgm:spPr/>
      <dgm:t>
        <a:bodyPr/>
        <a:lstStyle/>
        <a:p>
          <a:endParaRPr lang="en-US" sz="2000">
            <a:latin typeface="Calibri" panose="020F0502020204030204" pitchFamily="34" charset="0"/>
          </a:endParaRPr>
        </a:p>
      </dgm:t>
    </dgm:pt>
    <dgm:pt modelId="{D49776FD-4DA1-4E2F-9EF5-B8BD2C8B1602}" type="sibTrans" cxnId="{A48321CF-EC4A-41D1-917A-FC0BE22B1B2F}">
      <dgm:prSet/>
      <dgm:spPr/>
      <dgm:t>
        <a:bodyPr/>
        <a:lstStyle/>
        <a:p>
          <a:endParaRPr lang="en-US" sz="2000">
            <a:latin typeface="Calibri" panose="020F0502020204030204" pitchFamily="34" charset="0"/>
          </a:endParaRPr>
        </a:p>
      </dgm:t>
    </dgm:pt>
    <dgm:pt modelId="{C5A8C435-CD5D-4731-A431-73CAF01249ED}">
      <dgm:prSet phldrT="[Text]" custT="1"/>
      <dgm:spPr/>
      <dgm:t>
        <a:bodyPr/>
        <a:lstStyle/>
        <a:p>
          <a:r>
            <a:rPr lang="en-US" sz="900" dirty="0" smtClean="0">
              <a:latin typeface="Calibri" panose="020F0502020204030204" pitchFamily="34" charset="0"/>
            </a:rPr>
            <a:t>We can refer External ID in CSV file header and perform bulk UPSERT operation.</a:t>
          </a:r>
          <a:endParaRPr lang="en-US" sz="900" dirty="0">
            <a:latin typeface="Calibri" panose="020F0502020204030204" pitchFamily="34" charset="0"/>
          </a:endParaRPr>
        </a:p>
      </dgm:t>
    </dgm:pt>
    <dgm:pt modelId="{D5C51788-BC45-443B-A456-049FD472C909}" type="parTrans" cxnId="{BE37F121-FDF0-4B45-82DA-4DEF43653E63}">
      <dgm:prSet/>
      <dgm:spPr/>
      <dgm:t>
        <a:bodyPr/>
        <a:lstStyle/>
        <a:p>
          <a:endParaRPr lang="en-US" sz="2000">
            <a:latin typeface="Calibri" panose="020F0502020204030204" pitchFamily="34" charset="0"/>
          </a:endParaRPr>
        </a:p>
      </dgm:t>
    </dgm:pt>
    <dgm:pt modelId="{780F4E36-3004-4B15-80D5-09AF44ECF9C9}" type="sibTrans" cxnId="{BE37F121-FDF0-4B45-82DA-4DEF43653E63}">
      <dgm:prSet/>
      <dgm:spPr/>
      <dgm:t>
        <a:bodyPr/>
        <a:lstStyle/>
        <a:p>
          <a:endParaRPr lang="en-US" sz="2000">
            <a:latin typeface="Calibri" panose="020F0502020204030204" pitchFamily="34" charset="0"/>
          </a:endParaRPr>
        </a:p>
      </dgm:t>
    </dgm:pt>
    <dgm:pt modelId="{52E347C3-31B7-4F6B-9554-9CD5DD5E3A20}">
      <dgm:prSet phldrT="[Text]" custT="1"/>
      <dgm:spPr/>
      <dgm:t>
        <a:bodyPr/>
        <a:lstStyle/>
        <a:p>
          <a:r>
            <a:rPr lang="en-US" sz="900" dirty="0" smtClean="0">
              <a:latin typeface="Calibri" panose="020F0502020204030204" pitchFamily="34" charset="0"/>
            </a:rPr>
            <a:t>Metadata API</a:t>
          </a:r>
          <a:endParaRPr lang="en-US" sz="900" dirty="0">
            <a:latin typeface="Calibri" panose="020F0502020204030204" pitchFamily="34" charset="0"/>
          </a:endParaRPr>
        </a:p>
      </dgm:t>
    </dgm:pt>
    <dgm:pt modelId="{A041A9DA-068F-4923-8ABE-5D9C0D74226D}" type="parTrans" cxnId="{43FA384E-A51C-4C94-A697-0440FFCF3AB3}">
      <dgm:prSet/>
      <dgm:spPr/>
      <dgm:t>
        <a:bodyPr/>
        <a:lstStyle/>
        <a:p>
          <a:endParaRPr lang="en-US" sz="2000">
            <a:latin typeface="Calibri" panose="020F0502020204030204" pitchFamily="34" charset="0"/>
          </a:endParaRPr>
        </a:p>
      </dgm:t>
    </dgm:pt>
    <dgm:pt modelId="{A5688CA2-8448-43C6-81D1-23ADBBA96505}" type="sibTrans" cxnId="{43FA384E-A51C-4C94-A697-0440FFCF3AB3}">
      <dgm:prSet/>
      <dgm:spPr/>
      <dgm:t>
        <a:bodyPr/>
        <a:lstStyle/>
        <a:p>
          <a:endParaRPr lang="en-US" sz="2000">
            <a:latin typeface="Calibri" panose="020F0502020204030204" pitchFamily="34" charset="0"/>
          </a:endParaRPr>
        </a:p>
      </dgm:t>
    </dgm:pt>
    <dgm:pt modelId="{C351A27E-B957-4BAE-8B2A-2E3B944EB47B}">
      <dgm:prSet phldrT="[Text]" custT="1"/>
      <dgm:spPr/>
      <dgm:t>
        <a:bodyPr/>
        <a:lstStyle/>
        <a:p>
          <a:r>
            <a:rPr lang="en-US" sz="900" dirty="0" smtClean="0">
              <a:latin typeface="Calibri" panose="020F0502020204030204" pitchFamily="34" charset="0"/>
            </a:rPr>
            <a:t>Records less than 10K can be deleted by Using SOQL query.</a:t>
          </a:r>
          <a:endParaRPr lang="en-US" sz="900" dirty="0">
            <a:latin typeface="Calibri" panose="020F0502020204030204" pitchFamily="34" charset="0"/>
          </a:endParaRPr>
        </a:p>
      </dgm:t>
    </dgm:pt>
    <dgm:pt modelId="{BB92536C-6D79-4B53-930C-9F6821BF9B9B}" type="parTrans" cxnId="{640927B2-AAF9-4796-8F3E-32358960D4BE}">
      <dgm:prSet/>
      <dgm:spPr/>
      <dgm:t>
        <a:bodyPr/>
        <a:lstStyle/>
        <a:p>
          <a:endParaRPr lang="en-US" sz="2000">
            <a:latin typeface="Calibri" panose="020F0502020204030204" pitchFamily="34" charset="0"/>
          </a:endParaRPr>
        </a:p>
      </dgm:t>
    </dgm:pt>
    <dgm:pt modelId="{00AFD946-C444-4CB3-AAC0-D717B7202645}" type="sibTrans" cxnId="{640927B2-AAF9-4796-8F3E-32358960D4BE}">
      <dgm:prSet/>
      <dgm:spPr/>
      <dgm:t>
        <a:bodyPr/>
        <a:lstStyle/>
        <a:p>
          <a:endParaRPr lang="en-US" sz="2000">
            <a:latin typeface="Calibri" panose="020F0502020204030204" pitchFamily="34" charset="0"/>
          </a:endParaRPr>
        </a:p>
      </dgm:t>
    </dgm:pt>
    <dgm:pt modelId="{3E6D2769-A96D-4110-A24C-86FAF910EB4E}">
      <dgm:prSet phldrT="[Text]" custT="1"/>
      <dgm:spPr/>
      <dgm:t>
        <a:bodyPr/>
        <a:lstStyle/>
        <a:p>
          <a:r>
            <a:rPr lang="en-US" sz="900" dirty="0" smtClean="0">
              <a:latin typeface="Calibri" panose="020F0502020204030204" pitchFamily="34" charset="0"/>
            </a:rPr>
            <a:t>Bulk API</a:t>
          </a:r>
          <a:endParaRPr lang="en-US" sz="900" dirty="0">
            <a:latin typeface="Calibri" panose="020F0502020204030204" pitchFamily="34" charset="0"/>
          </a:endParaRPr>
        </a:p>
      </dgm:t>
    </dgm:pt>
    <dgm:pt modelId="{2BF6C8A8-7655-4B73-B473-81AD5673318C}" type="parTrans" cxnId="{0C7D25DD-5ACF-46D0-ADED-644A1EF87D0E}">
      <dgm:prSet/>
      <dgm:spPr/>
      <dgm:t>
        <a:bodyPr/>
        <a:lstStyle/>
        <a:p>
          <a:endParaRPr lang="en-US" sz="2000">
            <a:latin typeface="Calibri" panose="020F0502020204030204" pitchFamily="34" charset="0"/>
          </a:endParaRPr>
        </a:p>
      </dgm:t>
    </dgm:pt>
    <dgm:pt modelId="{9854FA95-DD31-4BA7-88D2-9B2C3B2FB673}" type="sibTrans" cxnId="{0C7D25DD-5ACF-46D0-ADED-644A1EF87D0E}">
      <dgm:prSet/>
      <dgm:spPr/>
      <dgm:t>
        <a:bodyPr/>
        <a:lstStyle/>
        <a:p>
          <a:endParaRPr lang="en-US" sz="2000">
            <a:latin typeface="Calibri" panose="020F0502020204030204" pitchFamily="34" charset="0"/>
          </a:endParaRPr>
        </a:p>
      </dgm:t>
    </dgm:pt>
    <dgm:pt modelId="{1A579709-CFC0-497D-A16B-CA79EA0F20AE}">
      <dgm:prSet phldrT="[Text]" custT="1"/>
      <dgm:spPr/>
      <dgm:t>
        <a:bodyPr/>
        <a:lstStyle/>
        <a:p>
          <a:r>
            <a:rPr lang="en-US" sz="900" dirty="0" smtClean="0">
              <a:latin typeface="Calibri" panose="020F0502020204030204" pitchFamily="34" charset="0"/>
            </a:rPr>
            <a:t>Data with higher volumes should use Bulk API for both Import/Export. Since Salesforce has provided excellent ways to fire </a:t>
          </a:r>
          <a:r>
            <a:rPr lang="en-US" sz="900" dirty="0" err="1" smtClean="0">
              <a:latin typeface="Calibri" panose="020F0502020204030204" pitchFamily="34" charset="0"/>
            </a:rPr>
            <a:t>Async</a:t>
          </a:r>
          <a:r>
            <a:rPr lang="en-US" sz="900" dirty="0" smtClean="0">
              <a:latin typeface="Calibri" panose="020F0502020204030204" pitchFamily="34" charset="0"/>
            </a:rPr>
            <a:t> calls and monitor the same.</a:t>
          </a:r>
          <a:endParaRPr lang="en-US" sz="900" dirty="0">
            <a:latin typeface="Calibri" panose="020F0502020204030204" pitchFamily="34" charset="0"/>
          </a:endParaRPr>
        </a:p>
      </dgm:t>
    </dgm:pt>
    <dgm:pt modelId="{D08F114C-051C-4908-B31D-1259F6173326}" type="parTrans" cxnId="{BE50A5C3-834E-4CA4-A0DC-37CC45CE7ECD}">
      <dgm:prSet/>
      <dgm:spPr/>
      <dgm:t>
        <a:bodyPr/>
        <a:lstStyle/>
        <a:p>
          <a:endParaRPr lang="en-US" sz="2000">
            <a:latin typeface="Calibri" panose="020F0502020204030204" pitchFamily="34" charset="0"/>
          </a:endParaRPr>
        </a:p>
      </dgm:t>
    </dgm:pt>
    <dgm:pt modelId="{2727E805-65A9-4C4C-9B45-8C4EECC460BA}" type="sibTrans" cxnId="{BE50A5C3-834E-4CA4-A0DC-37CC45CE7ECD}">
      <dgm:prSet/>
      <dgm:spPr/>
      <dgm:t>
        <a:bodyPr/>
        <a:lstStyle/>
        <a:p>
          <a:endParaRPr lang="en-US" sz="2000">
            <a:latin typeface="Calibri" panose="020F0502020204030204" pitchFamily="34" charset="0"/>
          </a:endParaRPr>
        </a:p>
      </dgm:t>
    </dgm:pt>
    <dgm:pt modelId="{E75FD3A1-7BA9-4A66-9233-FBE08025DD40}">
      <dgm:prSet phldrT="[Text]" custT="1"/>
      <dgm:spPr/>
      <dgm:t>
        <a:bodyPr/>
        <a:lstStyle/>
        <a:p>
          <a:r>
            <a:rPr lang="en-US" sz="900" dirty="0" smtClean="0">
              <a:latin typeface="Calibri" panose="020F0502020204030204" pitchFamily="34" charset="0"/>
            </a:rPr>
            <a:t>Administrative Settings for App like enabling an option or trying to generate data for functional tests can done via Apex API.</a:t>
          </a:r>
          <a:endParaRPr lang="en-US" sz="900" dirty="0">
            <a:latin typeface="Calibri" panose="020F0502020204030204" pitchFamily="34" charset="0"/>
          </a:endParaRPr>
        </a:p>
      </dgm:t>
    </dgm:pt>
    <dgm:pt modelId="{8236F660-0D6E-4148-A7E3-68987013077A}" type="parTrans" cxnId="{0CC45CB6-93AE-47EF-83E3-C59A654F230D}">
      <dgm:prSet/>
      <dgm:spPr/>
      <dgm:t>
        <a:bodyPr/>
        <a:lstStyle/>
        <a:p>
          <a:endParaRPr lang="en-US"/>
        </a:p>
      </dgm:t>
    </dgm:pt>
    <dgm:pt modelId="{1E17BE16-0371-4BD6-AD0B-5F1AE7A12C30}" type="sibTrans" cxnId="{0CC45CB6-93AE-47EF-83E3-C59A654F230D}">
      <dgm:prSet/>
      <dgm:spPr/>
      <dgm:t>
        <a:bodyPr/>
        <a:lstStyle/>
        <a:p>
          <a:endParaRPr lang="en-US"/>
        </a:p>
      </dgm:t>
    </dgm:pt>
    <dgm:pt modelId="{E4C27768-572A-4610-90C6-71F76D589675}">
      <dgm:prSet phldrT="[Text]" custT="1"/>
      <dgm:spPr/>
      <dgm:t>
        <a:bodyPr/>
        <a:lstStyle/>
        <a:p>
          <a:r>
            <a:rPr lang="en-US" sz="900" dirty="0" smtClean="0">
              <a:latin typeface="Calibri" panose="020F0502020204030204" pitchFamily="34" charset="0"/>
            </a:rPr>
            <a:t>Apex API</a:t>
          </a:r>
          <a:endParaRPr lang="en-US" sz="900" dirty="0">
            <a:latin typeface="Calibri" panose="020F0502020204030204" pitchFamily="34" charset="0"/>
          </a:endParaRPr>
        </a:p>
      </dgm:t>
    </dgm:pt>
    <dgm:pt modelId="{A9D5B0FC-9911-4C22-AE0B-73AE57FD1646}" type="parTrans" cxnId="{FB3BC712-79C0-46CB-9FD4-714807E6667A}">
      <dgm:prSet/>
      <dgm:spPr/>
      <dgm:t>
        <a:bodyPr/>
        <a:lstStyle/>
        <a:p>
          <a:endParaRPr lang="en-US"/>
        </a:p>
      </dgm:t>
    </dgm:pt>
    <dgm:pt modelId="{8A8EFA3E-E2E0-444E-9925-F8E7C0A737ED}" type="sibTrans" cxnId="{FB3BC712-79C0-46CB-9FD4-714807E6667A}">
      <dgm:prSet/>
      <dgm:spPr/>
      <dgm:t>
        <a:bodyPr/>
        <a:lstStyle/>
        <a:p>
          <a:endParaRPr lang="en-US"/>
        </a:p>
      </dgm:t>
    </dgm:pt>
    <dgm:pt modelId="{8CD514A5-8152-4F12-BB58-1F6D5BAC5571}">
      <dgm:prSet phldrT="[Text]" custT="1"/>
      <dgm:spPr/>
      <dgm:t>
        <a:bodyPr/>
        <a:lstStyle/>
        <a:p>
          <a:r>
            <a:rPr lang="en-US" sz="900" dirty="0" smtClean="0">
              <a:latin typeface="Calibri" panose="020F0502020204030204" pitchFamily="34" charset="0"/>
            </a:rPr>
            <a:t>Configurations like Remote Site Setting, Assigning a Permission Set to an User can be done via Metadata API.</a:t>
          </a:r>
          <a:endParaRPr lang="en-US" sz="900" b="1" dirty="0">
            <a:latin typeface="Calibri" panose="020F0502020204030204" pitchFamily="34" charset="0"/>
          </a:endParaRPr>
        </a:p>
      </dgm:t>
    </dgm:pt>
    <dgm:pt modelId="{22D95CDE-C103-437B-B908-24EA695874ED}" type="parTrans" cxnId="{3740368C-DD1A-4B2E-81C7-F3911EB84E43}">
      <dgm:prSet/>
      <dgm:spPr/>
      <dgm:t>
        <a:bodyPr/>
        <a:lstStyle/>
        <a:p>
          <a:endParaRPr lang="en-US"/>
        </a:p>
      </dgm:t>
    </dgm:pt>
    <dgm:pt modelId="{B0F65610-7A9E-4601-8C75-7A979D4C642D}" type="sibTrans" cxnId="{3740368C-DD1A-4B2E-81C7-F3911EB84E43}">
      <dgm:prSet/>
      <dgm:spPr/>
      <dgm:t>
        <a:bodyPr/>
        <a:lstStyle/>
        <a:p>
          <a:endParaRPr lang="en-US"/>
        </a:p>
      </dgm:t>
    </dgm:pt>
    <dgm:pt modelId="{D16569B8-2C8C-4BDF-A3C7-9CA0B4283500}">
      <dgm:prSet phldrT="[Text]" custT="1"/>
      <dgm:spPr/>
      <dgm:t>
        <a:bodyPr/>
        <a:lstStyle/>
        <a:p>
          <a:r>
            <a:rPr lang="en-US" sz="900" dirty="0" smtClean="0">
              <a:latin typeface="Calibri" panose="020F0502020204030204" pitchFamily="34" charset="0"/>
            </a:rPr>
            <a:t>Custom Objects + Custom Fields can be created using Metadata API.</a:t>
          </a:r>
          <a:endParaRPr lang="en-US" sz="900" dirty="0">
            <a:latin typeface="Calibri" panose="020F0502020204030204" pitchFamily="34" charset="0"/>
          </a:endParaRPr>
        </a:p>
      </dgm:t>
    </dgm:pt>
    <dgm:pt modelId="{4247A1AF-695A-408A-9E0F-24170D975F51}" type="parTrans" cxnId="{E58A4292-0B2A-44F0-A6BC-CEE7C292B377}">
      <dgm:prSet/>
      <dgm:spPr/>
      <dgm:t>
        <a:bodyPr/>
        <a:lstStyle/>
        <a:p>
          <a:endParaRPr lang="en-US"/>
        </a:p>
      </dgm:t>
    </dgm:pt>
    <dgm:pt modelId="{9C632CB4-A3F5-49D7-A8D5-3BBD731F3537}" type="sibTrans" cxnId="{E58A4292-0B2A-44F0-A6BC-CEE7C292B377}">
      <dgm:prSet/>
      <dgm:spPr/>
      <dgm:t>
        <a:bodyPr/>
        <a:lstStyle/>
        <a:p>
          <a:endParaRPr lang="en-US"/>
        </a:p>
      </dgm:t>
    </dgm:pt>
    <dgm:pt modelId="{7CDC60B2-D309-49E3-ABE3-C541FEDE875B}">
      <dgm:prSet phldrT="[Text]" custT="1"/>
      <dgm:spPr/>
      <dgm:t>
        <a:bodyPr/>
        <a:lstStyle/>
        <a:p>
          <a:r>
            <a:rPr lang="en-US" sz="900" dirty="0" smtClean="0">
              <a:latin typeface="Calibri" panose="020F0502020204030204" pitchFamily="34" charset="0"/>
            </a:rPr>
            <a:t>Embedded DB</a:t>
          </a:r>
          <a:endParaRPr lang="en-US" sz="900" dirty="0">
            <a:latin typeface="Calibri" panose="020F0502020204030204" pitchFamily="34" charset="0"/>
          </a:endParaRPr>
        </a:p>
      </dgm:t>
    </dgm:pt>
    <dgm:pt modelId="{97592A65-2A21-4496-B26B-566D44E5DF9E}" type="parTrans" cxnId="{EB87A340-7A9B-47AA-AAEB-B4BEBCB46384}">
      <dgm:prSet/>
      <dgm:spPr/>
      <dgm:t>
        <a:bodyPr/>
        <a:lstStyle/>
        <a:p>
          <a:endParaRPr lang="en-US"/>
        </a:p>
      </dgm:t>
    </dgm:pt>
    <dgm:pt modelId="{3A70C0E7-48C6-4C33-AD00-03F91BA17CA4}" type="sibTrans" cxnId="{EB87A340-7A9B-47AA-AAEB-B4BEBCB46384}">
      <dgm:prSet/>
      <dgm:spPr/>
      <dgm:t>
        <a:bodyPr/>
        <a:lstStyle/>
        <a:p>
          <a:endParaRPr lang="en-US"/>
        </a:p>
      </dgm:t>
    </dgm:pt>
    <dgm:pt modelId="{D74E99F5-2411-4750-BD92-30DC6C64339D}">
      <dgm:prSet phldrT="[Text]" custT="1"/>
      <dgm:spPr/>
      <dgm:t>
        <a:bodyPr/>
        <a:lstStyle/>
        <a:p>
          <a:r>
            <a:rPr lang="en-US" sz="900" dirty="0" smtClean="0">
              <a:latin typeface="Calibri" panose="020F0502020204030204" pitchFamily="34" charset="0"/>
            </a:rPr>
            <a:t>Use </a:t>
          </a:r>
          <a:r>
            <a:rPr lang="en-US" sz="900" dirty="0" err="1" smtClean="0">
              <a:latin typeface="Calibri" panose="020F0502020204030204" pitchFamily="34" charset="0"/>
            </a:rPr>
            <a:t>InMemory</a:t>
          </a:r>
          <a:r>
            <a:rPr lang="en-US" sz="900" dirty="0" smtClean="0">
              <a:latin typeface="Calibri" panose="020F0502020204030204" pitchFamily="34" charset="0"/>
            </a:rPr>
            <a:t> DB to perform SQL Joins outside salesforce.</a:t>
          </a:r>
          <a:endParaRPr lang="en-US" sz="900" dirty="0">
            <a:latin typeface="Calibri" panose="020F0502020204030204" pitchFamily="34" charset="0"/>
          </a:endParaRPr>
        </a:p>
      </dgm:t>
    </dgm:pt>
    <dgm:pt modelId="{7C4E73B9-EF53-413D-B56E-9ECDA55892C8}" type="parTrans" cxnId="{9B907226-6D08-48EF-818C-D4CF4F490DEA}">
      <dgm:prSet/>
      <dgm:spPr/>
      <dgm:t>
        <a:bodyPr/>
        <a:lstStyle/>
        <a:p>
          <a:endParaRPr lang="en-US"/>
        </a:p>
      </dgm:t>
    </dgm:pt>
    <dgm:pt modelId="{BED587F7-A3B9-4DFD-87C6-A7EA7BC0FA6A}" type="sibTrans" cxnId="{9B907226-6D08-48EF-818C-D4CF4F490DEA}">
      <dgm:prSet/>
      <dgm:spPr/>
      <dgm:t>
        <a:bodyPr/>
        <a:lstStyle/>
        <a:p>
          <a:endParaRPr lang="en-US"/>
        </a:p>
      </dgm:t>
    </dgm:pt>
    <dgm:pt modelId="{56A591D0-4A9F-480D-9479-4A4E160CE629}">
      <dgm:prSet phldrT="[Text]" custT="1"/>
      <dgm:spPr/>
      <dgm:t>
        <a:bodyPr/>
        <a:lstStyle/>
        <a:p>
          <a:r>
            <a:rPr lang="en-US" sz="900" dirty="0" smtClean="0">
              <a:latin typeface="Calibri" panose="020F0502020204030204" pitchFamily="34" charset="0"/>
            </a:rPr>
            <a:t>Do transformations and prepare end CSV file as per Salesforce needs.</a:t>
          </a:r>
          <a:endParaRPr lang="en-US" sz="900" dirty="0">
            <a:latin typeface="Calibri" panose="020F0502020204030204" pitchFamily="34" charset="0"/>
          </a:endParaRPr>
        </a:p>
      </dgm:t>
    </dgm:pt>
    <dgm:pt modelId="{74306A30-72D8-4332-B94A-D48F0F8A730C}" type="parTrans" cxnId="{2652E792-3BF1-4A41-95D9-B0491EDE774D}">
      <dgm:prSet/>
      <dgm:spPr/>
      <dgm:t>
        <a:bodyPr/>
        <a:lstStyle/>
        <a:p>
          <a:endParaRPr lang="en-US"/>
        </a:p>
      </dgm:t>
    </dgm:pt>
    <dgm:pt modelId="{4F9FD91F-4727-4516-BC6C-6DDAF44E9E9A}" type="sibTrans" cxnId="{2652E792-3BF1-4A41-95D9-B0491EDE774D}">
      <dgm:prSet/>
      <dgm:spPr/>
      <dgm:t>
        <a:bodyPr/>
        <a:lstStyle/>
        <a:p>
          <a:endParaRPr lang="en-US"/>
        </a:p>
      </dgm:t>
    </dgm:pt>
    <dgm:pt modelId="{B3FF73DB-7FAE-4D72-92E4-B90EBDC86358}" type="pres">
      <dgm:prSet presAssocID="{8A6C93C7-BB1B-45F2-A0FF-7D24F1E09270}" presName="linearFlow" presStyleCnt="0">
        <dgm:presLayoutVars>
          <dgm:dir/>
          <dgm:animLvl val="lvl"/>
          <dgm:resizeHandles val="exact"/>
        </dgm:presLayoutVars>
      </dgm:prSet>
      <dgm:spPr/>
      <dgm:t>
        <a:bodyPr/>
        <a:lstStyle/>
        <a:p>
          <a:endParaRPr lang="en-US"/>
        </a:p>
      </dgm:t>
    </dgm:pt>
    <dgm:pt modelId="{A6C1ED18-93E2-42B0-8276-F06879DC627A}" type="pres">
      <dgm:prSet presAssocID="{863BE4E7-0265-4BB2-805C-F9061BD623DC}" presName="composite" presStyleCnt="0"/>
      <dgm:spPr/>
    </dgm:pt>
    <dgm:pt modelId="{88384767-D12B-44C6-82DD-505D932FC163}" type="pres">
      <dgm:prSet presAssocID="{863BE4E7-0265-4BB2-805C-F9061BD623DC}" presName="parentText" presStyleLbl="alignNode1" presStyleIdx="0" presStyleCnt="6">
        <dgm:presLayoutVars>
          <dgm:chMax val="1"/>
          <dgm:bulletEnabled val="1"/>
        </dgm:presLayoutVars>
      </dgm:prSet>
      <dgm:spPr/>
      <dgm:t>
        <a:bodyPr/>
        <a:lstStyle/>
        <a:p>
          <a:endParaRPr lang="en-US"/>
        </a:p>
      </dgm:t>
    </dgm:pt>
    <dgm:pt modelId="{84582A52-A903-43C1-9A84-A59E7ED08EA4}" type="pres">
      <dgm:prSet presAssocID="{863BE4E7-0265-4BB2-805C-F9061BD623DC}" presName="descendantText" presStyleLbl="alignAcc1" presStyleIdx="0" presStyleCnt="6">
        <dgm:presLayoutVars>
          <dgm:bulletEnabled val="1"/>
        </dgm:presLayoutVars>
      </dgm:prSet>
      <dgm:spPr/>
      <dgm:t>
        <a:bodyPr/>
        <a:lstStyle/>
        <a:p>
          <a:endParaRPr lang="en-US"/>
        </a:p>
      </dgm:t>
    </dgm:pt>
    <dgm:pt modelId="{2D2D6613-CFD0-44E0-9B98-8C96604A1EBD}" type="pres">
      <dgm:prSet presAssocID="{16F13C16-8268-48CC-9926-AF859C0858C5}" presName="sp" presStyleCnt="0"/>
      <dgm:spPr/>
    </dgm:pt>
    <dgm:pt modelId="{19B4E059-DAC8-49FD-BFA3-305BA0C64745}" type="pres">
      <dgm:prSet presAssocID="{17F3FB83-B38D-4BCA-ABB7-254CD8248BC3}" presName="composite" presStyleCnt="0"/>
      <dgm:spPr/>
    </dgm:pt>
    <dgm:pt modelId="{0A29212C-97E6-41F2-B3B3-AE56E528B806}" type="pres">
      <dgm:prSet presAssocID="{17F3FB83-B38D-4BCA-ABB7-254CD8248BC3}" presName="parentText" presStyleLbl="alignNode1" presStyleIdx="1" presStyleCnt="6">
        <dgm:presLayoutVars>
          <dgm:chMax val="1"/>
          <dgm:bulletEnabled val="1"/>
        </dgm:presLayoutVars>
      </dgm:prSet>
      <dgm:spPr/>
      <dgm:t>
        <a:bodyPr/>
        <a:lstStyle/>
        <a:p>
          <a:endParaRPr lang="en-US"/>
        </a:p>
      </dgm:t>
    </dgm:pt>
    <dgm:pt modelId="{E6961F62-E665-4265-AB7D-A8E7F3351B2E}" type="pres">
      <dgm:prSet presAssocID="{17F3FB83-B38D-4BCA-ABB7-254CD8248BC3}" presName="descendantText" presStyleLbl="alignAcc1" presStyleIdx="1" presStyleCnt="6">
        <dgm:presLayoutVars>
          <dgm:bulletEnabled val="1"/>
        </dgm:presLayoutVars>
      </dgm:prSet>
      <dgm:spPr/>
      <dgm:t>
        <a:bodyPr/>
        <a:lstStyle/>
        <a:p>
          <a:endParaRPr lang="en-US"/>
        </a:p>
      </dgm:t>
    </dgm:pt>
    <dgm:pt modelId="{07B04E2C-B4E0-4D1E-A866-28258B8DDCAC}" type="pres">
      <dgm:prSet presAssocID="{29D26D20-7CF9-4232-942D-34136734FFFA}" presName="sp" presStyleCnt="0"/>
      <dgm:spPr/>
    </dgm:pt>
    <dgm:pt modelId="{588DD250-18D5-4E4E-B198-00A93F1C923C}" type="pres">
      <dgm:prSet presAssocID="{52E347C3-31B7-4F6B-9554-9CD5DD5E3A20}" presName="composite" presStyleCnt="0"/>
      <dgm:spPr/>
    </dgm:pt>
    <dgm:pt modelId="{134A5DF9-F8C8-4182-B674-6C14AB48B3A9}" type="pres">
      <dgm:prSet presAssocID="{52E347C3-31B7-4F6B-9554-9CD5DD5E3A20}" presName="parentText" presStyleLbl="alignNode1" presStyleIdx="2" presStyleCnt="6">
        <dgm:presLayoutVars>
          <dgm:chMax val="1"/>
          <dgm:bulletEnabled val="1"/>
        </dgm:presLayoutVars>
      </dgm:prSet>
      <dgm:spPr/>
      <dgm:t>
        <a:bodyPr/>
        <a:lstStyle/>
        <a:p>
          <a:endParaRPr lang="en-US"/>
        </a:p>
      </dgm:t>
    </dgm:pt>
    <dgm:pt modelId="{9AA7DD7E-188E-4D55-935A-BD26561AA002}" type="pres">
      <dgm:prSet presAssocID="{52E347C3-31B7-4F6B-9554-9CD5DD5E3A20}" presName="descendantText" presStyleLbl="alignAcc1" presStyleIdx="2" presStyleCnt="6">
        <dgm:presLayoutVars>
          <dgm:bulletEnabled val="1"/>
        </dgm:presLayoutVars>
      </dgm:prSet>
      <dgm:spPr/>
      <dgm:t>
        <a:bodyPr/>
        <a:lstStyle/>
        <a:p>
          <a:endParaRPr lang="en-US"/>
        </a:p>
      </dgm:t>
    </dgm:pt>
    <dgm:pt modelId="{672592B9-8EE4-4099-8891-2A13253B68CE}" type="pres">
      <dgm:prSet presAssocID="{A5688CA2-8448-43C6-81D1-23ADBBA96505}" presName="sp" presStyleCnt="0"/>
      <dgm:spPr/>
    </dgm:pt>
    <dgm:pt modelId="{1D472BA9-2D7C-43B8-80A7-8B485ACC8078}" type="pres">
      <dgm:prSet presAssocID="{E4C27768-572A-4610-90C6-71F76D589675}" presName="composite" presStyleCnt="0"/>
      <dgm:spPr/>
    </dgm:pt>
    <dgm:pt modelId="{72A25C4C-CAB7-4C7F-BD8A-4B6844D63964}" type="pres">
      <dgm:prSet presAssocID="{E4C27768-572A-4610-90C6-71F76D589675}" presName="parentText" presStyleLbl="alignNode1" presStyleIdx="3" presStyleCnt="6">
        <dgm:presLayoutVars>
          <dgm:chMax val="1"/>
          <dgm:bulletEnabled val="1"/>
        </dgm:presLayoutVars>
      </dgm:prSet>
      <dgm:spPr/>
      <dgm:t>
        <a:bodyPr/>
        <a:lstStyle/>
        <a:p>
          <a:endParaRPr lang="en-US"/>
        </a:p>
      </dgm:t>
    </dgm:pt>
    <dgm:pt modelId="{6E6640C1-6BFD-492B-B041-795EED28F0FD}" type="pres">
      <dgm:prSet presAssocID="{E4C27768-572A-4610-90C6-71F76D589675}" presName="descendantText" presStyleLbl="alignAcc1" presStyleIdx="3" presStyleCnt="6">
        <dgm:presLayoutVars>
          <dgm:bulletEnabled val="1"/>
        </dgm:presLayoutVars>
      </dgm:prSet>
      <dgm:spPr/>
      <dgm:t>
        <a:bodyPr/>
        <a:lstStyle/>
        <a:p>
          <a:endParaRPr lang="en-US"/>
        </a:p>
      </dgm:t>
    </dgm:pt>
    <dgm:pt modelId="{AD660AB9-5F48-4181-804F-E96ED3F73258}" type="pres">
      <dgm:prSet presAssocID="{8A8EFA3E-E2E0-444E-9925-F8E7C0A737ED}" presName="sp" presStyleCnt="0"/>
      <dgm:spPr/>
    </dgm:pt>
    <dgm:pt modelId="{986EA61E-C43F-438F-891D-9B8DC0F18C9C}" type="pres">
      <dgm:prSet presAssocID="{3E6D2769-A96D-4110-A24C-86FAF910EB4E}" presName="composite" presStyleCnt="0"/>
      <dgm:spPr/>
    </dgm:pt>
    <dgm:pt modelId="{90A14065-9D63-42DA-B2CD-A835884C6507}" type="pres">
      <dgm:prSet presAssocID="{3E6D2769-A96D-4110-A24C-86FAF910EB4E}" presName="parentText" presStyleLbl="alignNode1" presStyleIdx="4" presStyleCnt="6">
        <dgm:presLayoutVars>
          <dgm:chMax val="1"/>
          <dgm:bulletEnabled val="1"/>
        </dgm:presLayoutVars>
      </dgm:prSet>
      <dgm:spPr/>
      <dgm:t>
        <a:bodyPr/>
        <a:lstStyle/>
        <a:p>
          <a:endParaRPr lang="en-US"/>
        </a:p>
      </dgm:t>
    </dgm:pt>
    <dgm:pt modelId="{66B57D30-92F7-4D66-9661-14863EFCA2F7}" type="pres">
      <dgm:prSet presAssocID="{3E6D2769-A96D-4110-A24C-86FAF910EB4E}" presName="descendantText" presStyleLbl="alignAcc1" presStyleIdx="4" presStyleCnt="6">
        <dgm:presLayoutVars>
          <dgm:bulletEnabled val="1"/>
        </dgm:presLayoutVars>
      </dgm:prSet>
      <dgm:spPr/>
      <dgm:t>
        <a:bodyPr/>
        <a:lstStyle/>
        <a:p>
          <a:endParaRPr lang="en-US"/>
        </a:p>
      </dgm:t>
    </dgm:pt>
    <dgm:pt modelId="{A9BF5E58-7331-4FD7-B9AC-25DF13807B64}" type="pres">
      <dgm:prSet presAssocID="{9854FA95-DD31-4BA7-88D2-9B2C3B2FB673}" presName="sp" presStyleCnt="0"/>
      <dgm:spPr/>
    </dgm:pt>
    <dgm:pt modelId="{83FBEFFB-6B13-4B4B-BD08-33BC4363D0C8}" type="pres">
      <dgm:prSet presAssocID="{7CDC60B2-D309-49E3-ABE3-C541FEDE875B}" presName="composite" presStyleCnt="0"/>
      <dgm:spPr/>
    </dgm:pt>
    <dgm:pt modelId="{4123D56A-E43E-403F-B945-DB721873F008}" type="pres">
      <dgm:prSet presAssocID="{7CDC60B2-D309-49E3-ABE3-C541FEDE875B}" presName="parentText" presStyleLbl="alignNode1" presStyleIdx="5" presStyleCnt="6">
        <dgm:presLayoutVars>
          <dgm:chMax val="1"/>
          <dgm:bulletEnabled val="1"/>
        </dgm:presLayoutVars>
      </dgm:prSet>
      <dgm:spPr/>
      <dgm:t>
        <a:bodyPr/>
        <a:lstStyle/>
        <a:p>
          <a:endParaRPr lang="en-US"/>
        </a:p>
      </dgm:t>
    </dgm:pt>
    <dgm:pt modelId="{2343F1D9-5FF3-4AE0-A836-C4E4AAFFD0FB}" type="pres">
      <dgm:prSet presAssocID="{7CDC60B2-D309-49E3-ABE3-C541FEDE875B}" presName="descendantText" presStyleLbl="alignAcc1" presStyleIdx="5" presStyleCnt="6">
        <dgm:presLayoutVars>
          <dgm:bulletEnabled val="1"/>
        </dgm:presLayoutVars>
      </dgm:prSet>
      <dgm:spPr/>
      <dgm:t>
        <a:bodyPr/>
        <a:lstStyle/>
        <a:p>
          <a:endParaRPr lang="en-US"/>
        </a:p>
      </dgm:t>
    </dgm:pt>
  </dgm:ptLst>
  <dgm:cxnLst>
    <dgm:cxn modelId="{375742AF-D5C6-4FA7-BD46-46C181F8B47C}" type="presOf" srcId="{C5A8C435-CD5D-4731-A431-73CAF01249ED}" destId="{E6961F62-E665-4265-AB7D-A8E7F3351B2E}" srcOrd="0" destOrd="1" presId="urn:microsoft.com/office/officeart/2005/8/layout/chevron2"/>
    <dgm:cxn modelId="{ECE7ABD1-E3DA-42A9-9662-3F51CC8D5E9D}" srcId="{863BE4E7-0265-4BB2-805C-F9061BD623DC}" destId="{F58BC10A-C209-4573-857B-C6C8B904E649}" srcOrd="0" destOrd="0" parTransId="{B6A3A0B2-B89E-4240-98E0-2B427610A901}" sibTransId="{F2F0347A-E247-4D91-9FAD-3E56551F5243}"/>
    <dgm:cxn modelId="{F1524500-BC46-4139-A4F1-E44190FF7827}" type="presOf" srcId="{D16569B8-2C8C-4BDF-A3C7-9CA0B4283500}" destId="{9AA7DD7E-188E-4D55-935A-BD26561AA002}" srcOrd="0" destOrd="1" presId="urn:microsoft.com/office/officeart/2005/8/layout/chevron2"/>
    <dgm:cxn modelId="{21545743-A49D-4FE6-8D26-A23B406A0828}" type="presOf" srcId="{8CD514A5-8152-4F12-BB58-1F6D5BAC5571}" destId="{9AA7DD7E-188E-4D55-935A-BD26561AA002}" srcOrd="0" destOrd="0" presId="urn:microsoft.com/office/officeart/2005/8/layout/chevron2"/>
    <dgm:cxn modelId="{640927B2-AAF9-4796-8F3E-32358960D4BE}" srcId="{863BE4E7-0265-4BB2-805C-F9061BD623DC}" destId="{C351A27E-B957-4BAE-8B2A-2E3B944EB47B}" srcOrd="1" destOrd="0" parTransId="{BB92536C-6D79-4B53-930C-9F6821BF9B9B}" sibTransId="{00AFD946-C444-4CB3-AAC0-D717B7202645}"/>
    <dgm:cxn modelId="{B900A0E2-21C1-4C63-A36D-337EBC70CF3F}" type="presOf" srcId="{56A591D0-4A9F-480D-9479-4A4E160CE629}" destId="{2343F1D9-5FF3-4AE0-A836-C4E4AAFFD0FB}" srcOrd="0" destOrd="1" presId="urn:microsoft.com/office/officeart/2005/8/layout/chevron2"/>
    <dgm:cxn modelId="{98B4DE03-2D00-4622-BA10-C67AE7EEBBF6}" type="presOf" srcId="{1A579709-CFC0-497D-A16B-CA79EA0F20AE}" destId="{66B57D30-92F7-4D66-9661-14863EFCA2F7}" srcOrd="0" destOrd="0" presId="urn:microsoft.com/office/officeart/2005/8/layout/chevron2"/>
    <dgm:cxn modelId="{BE50A5C3-834E-4CA4-A0DC-37CC45CE7ECD}" srcId="{3E6D2769-A96D-4110-A24C-86FAF910EB4E}" destId="{1A579709-CFC0-497D-A16B-CA79EA0F20AE}" srcOrd="0" destOrd="0" parTransId="{D08F114C-051C-4908-B31D-1259F6173326}" sibTransId="{2727E805-65A9-4C4C-9B45-8C4EECC460BA}"/>
    <dgm:cxn modelId="{9B907226-6D08-48EF-818C-D4CF4F490DEA}" srcId="{7CDC60B2-D309-49E3-ABE3-C541FEDE875B}" destId="{D74E99F5-2411-4750-BD92-30DC6C64339D}" srcOrd="0" destOrd="0" parTransId="{7C4E73B9-EF53-413D-B56E-9ECDA55892C8}" sibTransId="{BED587F7-A3B9-4DFD-87C6-A7EA7BC0FA6A}"/>
    <dgm:cxn modelId="{DEBDB8B3-B0DE-47BD-8536-D28A12F42A45}" type="presOf" srcId="{3E6D2769-A96D-4110-A24C-86FAF910EB4E}" destId="{90A14065-9D63-42DA-B2CD-A835884C6507}" srcOrd="0" destOrd="0" presId="urn:microsoft.com/office/officeart/2005/8/layout/chevron2"/>
    <dgm:cxn modelId="{EB87A340-7A9B-47AA-AAEB-B4BEBCB46384}" srcId="{8A6C93C7-BB1B-45F2-A0FF-7D24F1E09270}" destId="{7CDC60B2-D309-49E3-ABE3-C541FEDE875B}" srcOrd="5" destOrd="0" parTransId="{97592A65-2A21-4496-B26B-566D44E5DF9E}" sibTransId="{3A70C0E7-48C6-4C33-AD00-03F91BA17CA4}"/>
    <dgm:cxn modelId="{43FA384E-A51C-4C94-A697-0440FFCF3AB3}" srcId="{8A6C93C7-BB1B-45F2-A0FF-7D24F1E09270}" destId="{52E347C3-31B7-4F6B-9554-9CD5DD5E3A20}" srcOrd="2" destOrd="0" parTransId="{A041A9DA-068F-4923-8ABE-5D9C0D74226D}" sibTransId="{A5688CA2-8448-43C6-81D1-23ADBBA96505}"/>
    <dgm:cxn modelId="{FB3BC712-79C0-46CB-9FD4-714807E6667A}" srcId="{8A6C93C7-BB1B-45F2-A0FF-7D24F1E09270}" destId="{E4C27768-572A-4610-90C6-71F76D589675}" srcOrd="3" destOrd="0" parTransId="{A9D5B0FC-9911-4C22-AE0B-73AE57FD1646}" sibTransId="{8A8EFA3E-E2E0-444E-9925-F8E7C0A737ED}"/>
    <dgm:cxn modelId="{3740368C-DD1A-4B2E-81C7-F3911EB84E43}" srcId="{52E347C3-31B7-4F6B-9554-9CD5DD5E3A20}" destId="{8CD514A5-8152-4F12-BB58-1F6D5BAC5571}" srcOrd="0" destOrd="0" parTransId="{22D95CDE-C103-437B-B908-24EA695874ED}" sibTransId="{B0F65610-7A9E-4601-8C75-7A979D4C642D}"/>
    <dgm:cxn modelId="{8B667AB9-3C20-48D7-B9CC-4AB8AF797E9D}" srcId="{8A6C93C7-BB1B-45F2-A0FF-7D24F1E09270}" destId="{17F3FB83-B38D-4BCA-ABB7-254CD8248BC3}" srcOrd="1" destOrd="0" parTransId="{866DDEA7-D4F5-4863-A1CE-8C7B206830D9}" sibTransId="{29D26D20-7CF9-4232-942D-34136734FFFA}"/>
    <dgm:cxn modelId="{0CC45CB6-93AE-47EF-83E3-C59A654F230D}" srcId="{E4C27768-572A-4610-90C6-71F76D589675}" destId="{E75FD3A1-7BA9-4A66-9233-FBE08025DD40}" srcOrd="0" destOrd="0" parTransId="{8236F660-0D6E-4148-A7E3-68987013077A}" sibTransId="{1E17BE16-0371-4BD6-AD0B-5F1AE7A12C30}"/>
    <dgm:cxn modelId="{85C5B4AA-A7EF-461E-A1F8-D8B9C8F6BB64}" type="presOf" srcId="{E75FD3A1-7BA9-4A66-9233-FBE08025DD40}" destId="{6E6640C1-6BFD-492B-B041-795EED28F0FD}" srcOrd="0" destOrd="0" presId="urn:microsoft.com/office/officeart/2005/8/layout/chevron2"/>
    <dgm:cxn modelId="{754C5126-74E6-4481-81CF-BFE343839C7F}" type="presOf" srcId="{F58BC10A-C209-4573-857B-C6C8B904E649}" destId="{84582A52-A903-43C1-9A84-A59E7ED08EA4}" srcOrd="0" destOrd="0" presId="urn:microsoft.com/office/officeart/2005/8/layout/chevron2"/>
    <dgm:cxn modelId="{A48321CF-EC4A-41D1-917A-FC0BE22B1B2F}" srcId="{17F3FB83-B38D-4BCA-ABB7-254CD8248BC3}" destId="{77061ECF-C619-493F-9380-E73BEAB79CB1}" srcOrd="0" destOrd="0" parTransId="{B5B2E287-B814-4E23-AFD1-49E20125E6DC}" sibTransId="{D49776FD-4DA1-4E2F-9EF5-B8BD2C8B1602}"/>
    <dgm:cxn modelId="{2652E792-3BF1-4A41-95D9-B0491EDE774D}" srcId="{7CDC60B2-D309-49E3-ABE3-C541FEDE875B}" destId="{56A591D0-4A9F-480D-9479-4A4E160CE629}" srcOrd="1" destOrd="0" parTransId="{74306A30-72D8-4332-B94A-D48F0F8A730C}" sibTransId="{4F9FD91F-4727-4516-BC6C-6DDAF44E9E9A}"/>
    <dgm:cxn modelId="{D4E589BB-276E-4C40-AFB4-DD952AEE13F4}" type="presOf" srcId="{7CDC60B2-D309-49E3-ABE3-C541FEDE875B}" destId="{4123D56A-E43E-403F-B945-DB721873F008}" srcOrd="0" destOrd="0" presId="urn:microsoft.com/office/officeart/2005/8/layout/chevron2"/>
    <dgm:cxn modelId="{0C7D25DD-5ACF-46D0-ADED-644A1EF87D0E}" srcId="{8A6C93C7-BB1B-45F2-A0FF-7D24F1E09270}" destId="{3E6D2769-A96D-4110-A24C-86FAF910EB4E}" srcOrd="4" destOrd="0" parTransId="{2BF6C8A8-7655-4B73-B473-81AD5673318C}" sibTransId="{9854FA95-DD31-4BA7-88D2-9B2C3B2FB673}"/>
    <dgm:cxn modelId="{8B4D9B8C-8761-40C8-8683-1DEC973F712D}" type="presOf" srcId="{C351A27E-B957-4BAE-8B2A-2E3B944EB47B}" destId="{84582A52-A903-43C1-9A84-A59E7ED08EA4}" srcOrd="0" destOrd="1" presId="urn:microsoft.com/office/officeart/2005/8/layout/chevron2"/>
    <dgm:cxn modelId="{6C860D43-9CB8-488F-BA41-7A152D5F4478}" type="presOf" srcId="{D74E99F5-2411-4750-BD92-30DC6C64339D}" destId="{2343F1D9-5FF3-4AE0-A836-C4E4AAFFD0FB}" srcOrd="0" destOrd="0" presId="urn:microsoft.com/office/officeart/2005/8/layout/chevron2"/>
    <dgm:cxn modelId="{A914C3C0-63D6-4E8E-B2B1-5146459795AC}" type="presOf" srcId="{52E347C3-31B7-4F6B-9554-9CD5DD5E3A20}" destId="{134A5DF9-F8C8-4182-B674-6C14AB48B3A9}" srcOrd="0" destOrd="0" presId="urn:microsoft.com/office/officeart/2005/8/layout/chevron2"/>
    <dgm:cxn modelId="{34876B7C-7D0D-41CB-B582-BC5F40436A45}" srcId="{8A6C93C7-BB1B-45F2-A0FF-7D24F1E09270}" destId="{863BE4E7-0265-4BB2-805C-F9061BD623DC}" srcOrd="0" destOrd="0" parTransId="{29F4F819-3E67-4A8B-8390-86B3482ED751}" sibTransId="{16F13C16-8268-48CC-9926-AF859C0858C5}"/>
    <dgm:cxn modelId="{90B4F31D-E0A9-496F-B246-832BE0DD3C39}" type="presOf" srcId="{17F3FB83-B38D-4BCA-ABB7-254CD8248BC3}" destId="{0A29212C-97E6-41F2-B3B3-AE56E528B806}" srcOrd="0" destOrd="0" presId="urn:microsoft.com/office/officeart/2005/8/layout/chevron2"/>
    <dgm:cxn modelId="{8414E6CD-5818-4C77-BA3A-E688CB98F3A6}" type="presOf" srcId="{E4C27768-572A-4610-90C6-71F76D589675}" destId="{72A25C4C-CAB7-4C7F-BD8A-4B6844D63964}" srcOrd="0" destOrd="0" presId="urn:microsoft.com/office/officeart/2005/8/layout/chevron2"/>
    <dgm:cxn modelId="{00BEF8BD-1A07-4BF0-9B3B-14AB24BE77B6}" type="presOf" srcId="{77061ECF-C619-493F-9380-E73BEAB79CB1}" destId="{E6961F62-E665-4265-AB7D-A8E7F3351B2E}" srcOrd="0" destOrd="0" presId="urn:microsoft.com/office/officeart/2005/8/layout/chevron2"/>
    <dgm:cxn modelId="{8AB9F048-C42A-4EEB-B6D2-A88A10674EAF}" type="presOf" srcId="{863BE4E7-0265-4BB2-805C-F9061BD623DC}" destId="{88384767-D12B-44C6-82DD-505D932FC163}" srcOrd="0" destOrd="0" presId="urn:microsoft.com/office/officeart/2005/8/layout/chevron2"/>
    <dgm:cxn modelId="{E58A4292-0B2A-44F0-A6BC-CEE7C292B377}" srcId="{52E347C3-31B7-4F6B-9554-9CD5DD5E3A20}" destId="{D16569B8-2C8C-4BDF-A3C7-9CA0B4283500}" srcOrd="1" destOrd="0" parTransId="{4247A1AF-695A-408A-9E0F-24170D975F51}" sibTransId="{9C632CB4-A3F5-49D7-A8D5-3BBD731F3537}"/>
    <dgm:cxn modelId="{BE37F121-FDF0-4B45-82DA-4DEF43653E63}" srcId="{17F3FB83-B38D-4BCA-ABB7-254CD8248BC3}" destId="{C5A8C435-CD5D-4731-A431-73CAF01249ED}" srcOrd="1" destOrd="0" parTransId="{D5C51788-BC45-443B-A456-049FD472C909}" sibTransId="{780F4E36-3004-4B15-80D5-09AF44ECF9C9}"/>
    <dgm:cxn modelId="{A41739FA-84CE-4B52-BD49-ED4FD875FD9D}" type="presOf" srcId="{8A6C93C7-BB1B-45F2-A0FF-7D24F1E09270}" destId="{B3FF73DB-7FAE-4D72-92E4-B90EBDC86358}" srcOrd="0" destOrd="0" presId="urn:microsoft.com/office/officeart/2005/8/layout/chevron2"/>
    <dgm:cxn modelId="{2BC6CD79-69B2-4D25-A557-8688D64D7D8E}" type="presParOf" srcId="{B3FF73DB-7FAE-4D72-92E4-B90EBDC86358}" destId="{A6C1ED18-93E2-42B0-8276-F06879DC627A}" srcOrd="0" destOrd="0" presId="urn:microsoft.com/office/officeart/2005/8/layout/chevron2"/>
    <dgm:cxn modelId="{7149757B-BD95-4D41-9400-EE9DFC9C2A76}" type="presParOf" srcId="{A6C1ED18-93E2-42B0-8276-F06879DC627A}" destId="{88384767-D12B-44C6-82DD-505D932FC163}" srcOrd="0" destOrd="0" presId="urn:microsoft.com/office/officeart/2005/8/layout/chevron2"/>
    <dgm:cxn modelId="{74450436-A283-4F3A-AEBC-6895B2EE6240}" type="presParOf" srcId="{A6C1ED18-93E2-42B0-8276-F06879DC627A}" destId="{84582A52-A903-43C1-9A84-A59E7ED08EA4}" srcOrd="1" destOrd="0" presId="urn:microsoft.com/office/officeart/2005/8/layout/chevron2"/>
    <dgm:cxn modelId="{9046DFF1-AC1B-406E-8A53-BAFEE9AA82B2}" type="presParOf" srcId="{B3FF73DB-7FAE-4D72-92E4-B90EBDC86358}" destId="{2D2D6613-CFD0-44E0-9B98-8C96604A1EBD}" srcOrd="1" destOrd="0" presId="urn:microsoft.com/office/officeart/2005/8/layout/chevron2"/>
    <dgm:cxn modelId="{ACCFBE03-1EDD-4199-B52F-0BABE03EEC38}" type="presParOf" srcId="{B3FF73DB-7FAE-4D72-92E4-B90EBDC86358}" destId="{19B4E059-DAC8-49FD-BFA3-305BA0C64745}" srcOrd="2" destOrd="0" presId="urn:microsoft.com/office/officeart/2005/8/layout/chevron2"/>
    <dgm:cxn modelId="{CA9EA3CD-FB29-4F75-AA6F-53AC65C66FB0}" type="presParOf" srcId="{19B4E059-DAC8-49FD-BFA3-305BA0C64745}" destId="{0A29212C-97E6-41F2-B3B3-AE56E528B806}" srcOrd="0" destOrd="0" presId="urn:microsoft.com/office/officeart/2005/8/layout/chevron2"/>
    <dgm:cxn modelId="{36513EFA-C1A2-4DD4-A4B9-5A7F5C21A27D}" type="presParOf" srcId="{19B4E059-DAC8-49FD-BFA3-305BA0C64745}" destId="{E6961F62-E665-4265-AB7D-A8E7F3351B2E}" srcOrd="1" destOrd="0" presId="urn:microsoft.com/office/officeart/2005/8/layout/chevron2"/>
    <dgm:cxn modelId="{87BEDBC9-F44F-4A79-8087-5220506E9702}" type="presParOf" srcId="{B3FF73DB-7FAE-4D72-92E4-B90EBDC86358}" destId="{07B04E2C-B4E0-4D1E-A866-28258B8DDCAC}" srcOrd="3" destOrd="0" presId="urn:microsoft.com/office/officeart/2005/8/layout/chevron2"/>
    <dgm:cxn modelId="{B130EC7B-432A-408C-8256-8103C44187ED}" type="presParOf" srcId="{B3FF73DB-7FAE-4D72-92E4-B90EBDC86358}" destId="{588DD250-18D5-4E4E-B198-00A93F1C923C}" srcOrd="4" destOrd="0" presId="urn:microsoft.com/office/officeart/2005/8/layout/chevron2"/>
    <dgm:cxn modelId="{1B5EEAFE-B56C-4E9F-860C-60E8316AFF7D}" type="presParOf" srcId="{588DD250-18D5-4E4E-B198-00A93F1C923C}" destId="{134A5DF9-F8C8-4182-B674-6C14AB48B3A9}" srcOrd="0" destOrd="0" presId="urn:microsoft.com/office/officeart/2005/8/layout/chevron2"/>
    <dgm:cxn modelId="{44C1D691-C247-4C5C-9B87-6C075A7588C0}" type="presParOf" srcId="{588DD250-18D5-4E4E-B198-00A93F1C923C}" destId="{9AA7DD7E-188E-4D55-935A-BD26561AA002}" srcOrd="1" destOrd="0" presId="urn:microsoft.com/office/officeart/2005/8/layout/chevron2"/>
    <dgm:cxn modelId="{3E02075D-D92F-4ED4-B517-F1305980B998}" type="presParOf" srcId="{B3FF73DB-7FAE-4D72-92E4-B90EBDC86358}" destId="{672592B9-8EE4-4099-8891-2A13253B68CE}" srcOrd="5" destOrd="0" presId="urn:microsoft.com/office/officeart/2005/8/layout/chevron2"/>
    <dgm:cxn modelId="{6E2F8B5D-355E-434E-B688-3C89F4D51193}" type="presParOf" srcId="{B3FF73DB-7FAE-4D72-92E4-B90EBDC86358}" destId="{1D472BA9-2D7C-43B8-80A7-8B485ACC8078}" srcOrd="6" destOrd="0" presId="urn:microsoft.com/office/officeart/2005/8/layout/chevron2"/>
    <dgm:cxn modelId="{1316B565-EA1C-430F-911B-C83ECEE9A38A}" type="presParOf" srcId="{1D472BA9-2D7C-43B8-80A7-8B485ACC8078}" destId="{72A25C4C-CAB7-4C7F-BD8A-4B6844D63964}" srcOrd="0" destOrd="0" presId="urn:microsoft.com/office/officeart/2005/8/layout/chevron2"/>
    <dgm:cxn modelId="{EFE5CE4C-7FCB-4FEE-9EA8-1BB65E8D1540}" type="presParOf" srcId="{1D472BA9-2D7C-43B8-80A7-8B485ACC8078}" destId="{6E6640C1-6BFD-492B-B041-795EED28F0FD}" srcOrd="1" destOrd="0" presId="urn:microsoft.com/office/officeart/2005/8/layout/chevron2"/>
    <dgm:cxn modelId="{A5DAFD27-AC2A-466F-B8E0-D0B78DED62C5}" type="presParOf" srcId="{B3FF73DB-7FAE-4D72-92E4-B90EBDC86358}" destId="{AD660AB9-5F48-4181-804F-E96ED3F73258}" srcOrd="7" destOrd="0" presId="urn:microsoft.com/office/officeart/2005/8/layout/chevron2"/>
    <dgm:cxn modelId="{7476C5E3-EA03-40FA-9D12-E2CE804FD19C}" type="presParOf" srcId="{B3FF73DB-7FAE-4D72-92E4-B90EBDC86358}" destId="{986EA61E-C43F-438F-891D-9B8DC0F18C9C}" srcOrd="8" destOrd="0" presId="urn:microsoft.com/office/officeart/2005/8/layout/chevron2"/>
    <dgm:cxn modelId="{9F7A6942-9786-48C1-9FAB-27E75A6CCB22}" type="presParOf" srcId="{986EA61E-C43F-438F-891D-9B8DC0F18C9C}" destId="{90A14065-9D63-42DA-B2CD-A835884C6507}" srcOrd="0" destOrd="0" presId="urn:microsoft.com/office/officeart/2005/8/layout/chevron2"/>
    <dgm:cxn modelId="{B8498084-B754-467D-AA68-C9D00459DADD}" type="presParOf" srcId="{986EA61E-C43F-438F-891D-9B8DC0F18C9C}" destId="{66B57D30-92F7-4D66-9661-14863EFCA2F7}" srcOrd="1" destOrd="0" presId="urn:microsoft.com/office/officeart/2005/8/layout/chevron2"/>
    <dgm:cxn modelId="{C14B839C-EC32-4192-BE5C-061F228D163D}" type="presParOf" srcId="{B3FF73DB-7FAE-4D72-92E4-B90EBDC86358}" destId="{A9BF5E58-7331-4FD7-B9AC-25DF13807B64}" srcOrd="9" destOrd="0" presId="urn:microsoft.com/office/officeart/2005/8/layout/chevron2"/>
    <dgm:cxn modelId="{A2CBD57E-6128-4DF0-A403-0FB943BEC1D3}" type="presParOf" srcId="{B3FF73DB-7FAE-4D72-92E4-B90EBDC86358}" destId="{83FBEFFB-6B13-4B4B-BD08-33BC4363D0C8}" srcOrd="10" destOrd="0" presId="urn:microsoft.com/office/officeart/2005/8/layout/chevron2"/>
    <dgm:cxn modelId="{21CB9F96-F2EC-4ABC-ACA4-0E3D1D5F7994}" type="presParOf" srcId="{83FBEFFB-6B13-4B4B-BD08-33BC4363D0C8}" destId="{4123D56A-E43E-403F-B945-DB721873F008}" srcOrd="0" destOrd="0" presId="urn:microsoft.com/office/officeart/2005/8/layout/chevron2"/>
    <dgm:cxn modelId="{68AA1204-B057-451A-97A2-E8415FB1A988}" type="presParOf" srcId="{83FBEFFB-6B13-4B4B-BD08-33BC4363D0C8}" destId="{2343F1D9-5FF3-4AE0-A836-C4E4AAFFD0F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84767-D12B-44C6-82DD-505D932FC163}">
      <dsp:nvSpPr>
        <dsp:cNvPr id="0" name=""/>
        <dsp:cNvSpPr/>
      </dsp:nvSpPr>
      <dsp:spPr>
        <a:xfrm rot="5400000">
          <a:off x="-106679" y="109566"/>
          <a:ext cx="711197" cy="497838"/>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latin typeface="Calibri" panose="020F0502020204030204" pitchFamily="34" charset="0"/>
            </a:rPr>
            <a:t>Purge Data</a:t>
          </a:r>
          <a:endParaRPr lang="en-US" sz="900" kern="1200" dirty="0">
            <a:latin typeface="Calibri" panose="020F0502020204030204" pitchFamily="34" charset="0"/>
          </a:endParaRPr>
        </a:p>
      </dsp:txBody>
      <dsp:txXfrm rot="-5400000">
        <a:off x="1" y="251805"/>
        <a:ext cx="497838" cy="213359"/>
      </dsp:txXfrm>
    </dsp:sp>
    <dsp:sp modelId="{84582A52-A903-43C1-9A84-A59E7ED08EA4}">
      <dsp:nvSpPr>
        <dsp:cNvPr id="0" name=""/>
        <dsp:cNvSpPr/>
      </dsp:nvSpPr>
      <dsp:spPr>
        <a:xfrm rot="5400000">
          <a:off x="3520172" y="-3019447"/>
          <a:ext cx="462521" cy="650718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Query Salesforce Record ID and Do Bulk Delete for Data &gt; 10K (Using Bulk </a:t>
          </a:r>
          <a:r>
            <a:rPr lang="en-US" sz="900" kern="1200" dirty="0" err="1" smtClean="0">
              <a:latin typeface="Calibri" panose="020F0502020204030204" pitchFamily="34" charset="0"/>
            </a:rPr>
            <a:t>Api</a:t>
          </a:r>
          <a:r>
            <a:rPr lang="en-US" sz="900" kern="1200" dirty="0" smtClean="0">
              <a:latin typeface="Calibri" panose="020F0502020204030204" pitchFamily="34" charset="0"/>
            </a:rPr>
            <a:t>)</a:t>
          </a:r>
          <a:endParaRPr lang="en-US" sz="900" kern="1200" dirty="0">
            <a:latin typeface="Calibri" panose="020F0502020204030204" pitchFamily="34" charset="0"/>
          </a:endParaRPr>
        </a:p>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Records less than 10K can be deleted by Using SOQL query.</a:t>
          </a:r>
          <a:endParaRPr lang="en-US" sz="900" kern="1200" dirty="0">
            <a:latin typeface="Calibri" panose="020F0502020204030204" pitchFamily="34" charset="0"/>
          </a:endParaRPr>
        </a:p>
      </dsp:txBody>
      <dsp:txXfrm rot="-5400000">
        <a:off x="497838" y="25465"/>
        <a:ext cx="6484611" cy="417365"/>
      </dsp:txXfrm>
    </dsp:sp>
    <dsp:sp modelId="{0A29212C-97E6-41F2-B3B3-AE56E528B806}">
      <dsp:nvSpPr>
        <dsp:cNvPr id="0" name=""/>
        <dsp:cNvSpPr/>
      </dsp:nvSpPr>
      <dsp:spPr>
        <a:xfrm rot="5400000">
          <a:off x="-106679" y="719637"/>
          <a:ext cx="711197" cy="497838"/>
        </a:xfrm>
        <a:prstGeom prst="chevron">
          <a:avLst/>
        </a:prstGeom>
        <a:solidFill>
          <a:schemeClr val="accent4">
            <a:hueOff val="3093145"/>
            <a:satOff val="-7130"/>
            <a:lumOff val="-2314"/>
            <a:alphaOff val="0"/>
          </a:schemeClr>
        </a:solidFill>
        <a:ln w="25400" cap="flat" cmpd="sng" algn="ctr">
          <a:solidFill>
            <a:schemeClr val="accent4">
              <a:hueOff val="3093145"/>
              <a:satOff val="-7130"/>
              <a:lumOff val="-2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latin typeface="Calibri" panose="020F0502020204030204" pitchFamily="34" charset="0"/>
            </a:rPr>
            <a:t>External ID</a:t>
          </a:r>
          <a:endParaRPr lang="en-US" sz="900" kern="1200" dirty="0">
            <a:latin typeface="Calibri" panose="020F0502020204030204" pitchFamily="34" charset="0"/>
          </a:endParaRPr>
        </a:p>
      </dsp:txBody>
      <dsp:txXfrm rot="-5400000">
        <a:off x="1" y="861876"/>
        <a:ext cx="497838" cy="213359"/>
      </dsp:txXfrm>
    </dsp:sp>
    <dsp:sp modelId="{E6961F62-E665-4265-AB7D-A8E7F3351B2E}">
      <dsp:nvSpPr>
        <dsp:cNvPr id="0" name=""/>
        <dsp:cNvSpPr/>
      </dsp:nvSpPr>
      <dsp:spPr>
        <a:xfrm rot="5400000">
          <a:off x="3520293" y="-2409497"/>
          <a:ext cx="462278" cy="6507189"/>
        </a:xfrm>
        <a:prstGeom prst="round2SameRect">
          <a:avLst/>
        </a:prstGeom>
        <a:solidFill>
          <a:schemeClr val="lt1">
            <a:alpha val="90000"/>
            <a:hueOff val="0"/>
            <a:satOff val="0"/>
            <a:lumOff val="0"/>
            <a:alphaOff val="0"/>
          </a:schemeClr>
        </a:solidFill>
        <a:ln w="25400" cap="flat" cmpd="sng" algn="ctr">
          <a:solidFill>
            <a:schemeClr val="accent4">
              <a:hueOff val="3093145"/>
              <a:satOff val="-7130"/>
              <a:lumOff val="-2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Loading test data again &amp; again we need to UPSERT records to avoid Duplicates.</a:t>
          </a:r>
          <a:endParaRPr lang="en-US" sz="900" kern="1200" dirty="0">
            <a:latin typeface="Calibri" panose="020F0502020204030204" pitchFamily="34" charset="0"/>
          </a:endParaRPr>
        </a:p>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We can refer External ID in CSV file header and perform bulk UPSERT operation.</a:t>
          </a:r>
          <a:endParaRPr lang="en-US" sz="900" kern="1200" dirty="0">
            <a:latin typeface="Calibri" panose="020F0502020204030204" pitchFamily="34" charset="0"/>
          </a:endParaRPr>
        </a:p>
      </dsp:txBody>
      <dsp:txXfrm rot="-5400000">
        <a:off x="497838" y="635525"/>
        <a:ext cx="6484622" cy="417144"/>
      </dsp:txXfrm>
    </dsp:sp>
    <dsp:sp modelId="{134A5DF9-F8C8-4182-B674-6C14AB48B3A9}">
      <dsp:nvSpPr>
        <dsp:cNvPr id="0" name=""/>
        <dsp:cNvSpPr/>
      </dsp:nvSpPr>
      <dsp:spPr>
        <a:xfrm rot="5400000">
          <a:off x="-106679" y="1329709"/>
          <a:ext cx="711197" cy="497838"/>
        </a:xfrm>
        <a:prstGeom prst="chevron">
          <a:avLst/>
        </a:prstGeom>
        <a:solidFill>
          <a:schemeClr val="accent4">
            <a:hueOff val="6186289"/>
            <a:satOff val="-14259"/>
            <a:lumOff val="-4628"/>
            <a:alphaOff val="0"/>
          </a:schemeClr>
        </a:solidFill>
        <a:ln w="25400" cap="flat" cmpd="sng" algn="ctr">
          <a:solidFill>
            <a:schemeClr val="accent4">
              <a:hueOff val="6186289"/>
              <a:satOff val="-14259"/>
              <a:lumOff val="-4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latin typeface="Calibri" panose="020F0502020204030204" pitchFamily="34" charset="0"/>
            </a:rPr>
            <a:t>Metadata API</a:t>
          </a:r>
          <a:endParaRPr lang="en-US" sz="900" kern="1200" dirty="0">
            <a:latin typeface="Calibri" panose="020F0502020204030204" pitchFamily="34" charset="0"/>
          </a:endParaRPr>
        </a:p>
      </dsp:txBody>
      <dsp:txXfrm rot="-5400000">
        <a:off x="1" y="1471948"/>
        <a:ext cx="497838" cy="213359"/>
      </dsp:txXfrm>
    </dsp:sp>
    <dsp:sp modelId="{9AA7DD7E-188E-4D55-935A-BD26561AA002}">
      <dsp:nvSpPr>
        <dsp:cNvPr id="0" name=""/>
        <dsp:cNvSpPr/>
      </dsp:nvSpPr>
      <dsp:spPr>
        <a:xfrm rot="5400000">
          <a:off x="3520293" y="-1799426"/>
          <a:ext cx="462278" cy="6507189"/>
        </a:xfrm>
        <a:prstGeom prst="round2SameRect">
          <a:avLst/>
        </a:prstGeom>
        <a:solidFill>
          <a:schemeClr val="lt1">
            <a:alpha val="90000"/>
            <a:hueOff val="0"/>
            <a:satOff val="0"/>
            <a:lumOff val="0"/>
            <a:alphaOff val="0"/>
          </a:schemeClr>
        </a:solidFill>
        <a:ln w="25400" cap="flat" cmpd="sng" algn="ctr">
          <a:solidFill>
            <a:schemeClr val="accent4">
              <a:hueOff val="6186289"/>
              <a:satOff val="-14259"/>
              <a:lumOff val="-4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Configurations like Remote Site Setting, Assigning a Permission Set to an User can be done via Metadata API.</a:t>
          </a:r>
          <a:endParaRPr lang="en-US" sz="900" b="1" kern="1200" dirty="0">
            <a:latin typeface="Calibri" panose="020F0502020204030204" pitchFamily="34" charset="0"/>
          </a:endParaRPr>
        </a:p>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Custom Objects + Custom Fields can be created using Metadata API.</a:t>
          </a:r>
          <a:endParaRPr lang="en-US" sz="900" kern="1200" dirty="0">
            <a:latin typeface="Calibri" panose="020F0502020204030204" pitchFamily="34" charset="0"/>
          </a:endParaRPr>
        </a:p>
      </dsp:txBody>
      <dsp:txXfrm rot="-5400000">
        <a:off x="497838" y="1245596"/>
        <a:ext cx="6484622" cy="417144"/>
      </dsp:txXfrm>
    </dsp:sp>
    <dsp:sp modelId="{72A25C4C-CAB7-4C7F-BD8A-4B6844D63964}">
      <dsp:nvSpPr>
        <dsp:cNvPr id="0" name=""/>
        <dsp:cNvSpPr/>
      </dsp:nvSpPr>
      <dsp:spPr>
        <a:xfrm rot="5400000">
          <a:off x="-106679" y="1939780"/>
          <a:ext cx="711197" cy="497838"/>
        </a:xfrm>
        <a:prstGeom prst="chevron">
          <a:avLst/>
        </a:prstGeom>
        <a:solidFill>
          <a:schemeClr val="accent4">
            <a:hueOff val="9279435"/>
            <a:satOff val="-21389"/>
            <a:lumOff val="-6942"/>
            <a:alphaOff val="0"/>
          </a:schemeClr>
        </a:solidFill>
        <a:ln w="25400" cap="flat" cmpd="sng" algn="ctr">
          <a:solidFill>
            <a:schemeClr val="accent4">
              <a:hueOff val="9279435"/>
              <a:satOff val="-21389"/>
              <a:lumOff val="-69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latin typeface="Calibri" panose="020F0502020204030204" pitchFamily="34" charset="0"/>
            </a:rPr>
            <a:t>Apex API</a:t>
          </a:r>
          <a:endParaRPr lang="en-US" sz="900" kern="1200" dirty="0">
            <a:latin typeface="Calibri" panose="020F0502020204030204" pitchFamily="34" charset="0"/>
          </a:endParaRPr>
        </a:p>
      </dsp:txBody>
      <dsp:txXfrm rot="-5400000">
        <a:off x="1" y="2082019"/>
        <a:ext cx="497838" cy="213359"/>
      </dsp:txXfrm>
    </dsp:sp>
    <dsp:sp modelId="{6E6640C1-6BFD-492B-B041-795EED28F0FD}">
      <dsp:nvSpPr>
        <dsp:cNvPr id="0" name=""/>
        <dsp:cNvSpPr/>
      </dsp:nvSpPr>
      <dsp:spPr>
        <a:xfrm rot="5400000">
          <a:off x="3520293" y="-1189354"/>
          <a:ext cx="462278" cy="6507189"/>
        </a:xfrm>
        <a:prstGeom prst="round2SameRect">
          <a:avLst/>
        </a:prstGeom>
        <a:solidFill>
          <a:schemeClr val="lt1">
            <a:alpha val="90000"/>
            <a:hueOff val="0"/>
            <a:satOff val="0"/>
            <a:lumOff val="0"/>
            <a:alphaOff val="0"/>
          </a:schemeClr>
        </a:solidFill>
        <a:ln w="25400" cap="flat" cmpd="sng" algn="ctr">
          <a:solidFill>
            <a:schemeClr val="accent4">
              <a:hueOff val="9279435"/>
              <a:satOff val="-21389"/>
              <a:lumOff val="-69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Administrative Settings for App like enabling an option or trying to generate data for functional tests can done via Apex API.</a:t>
          </a:r>
          <a:endParaRPr lang="en-US" sz="900" kern="1200" dirty="0">
            <a:latin typeface="Calibri" panose="020F0502020204030204" pitchFamily="34" charset="0"/>
          </a:endParaRPr>
        </a:p>
      </dsp:txBody>
      <dsp:txXfrm rot="-5400000">
        <a:off x="497838" y="1855668"/>
        <a:ext cx="6484622" cy="417144"/>
      </dsp:txXfrm>
    </dsp:sp>
    <dsp:sp modelId="{90A14065-9D63-42DA-B2CD-A835884C6507}">
      <dsp:nvSpPr>
        <dsp:cNvPr id="0" name=""/>
        <dsp:cNvSpPr/>
      </dsp:nvSpPr>
      <dsp:spPr>
        <a:xfrm rot="5400000">
          <a:off x="-106679" y="2549852"/>
          <a:ext cx="711197" cy="497838"/>
        </a:xfrm>
        <a:prstGeom prst="chevron">
          <a:avLst/>
        </a:prstGeom>
        <a:solidFill>
          <a:schemeClr val="accent4">
            <a:hueOff val="12372578"/>
            <a:satOff val="-28518"/>
            <a:lumOff val="-9256"/>
            <a:alphaOff val="0"/>
          </a:schemeClr>
        </a:solidFill>
        <a:ln w="25400" cap="flat" cmpd="sng" algn="ctr">
          <a:solidFill>
            <a:schemeClr val="accent4">
              <a:hueOff val="12372578"/>
              <a:satOff val="-28518"/>
              <a:lumOff val="-92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latin typeface="Calibri" panose="020F0502020204030204" pitchFamily="34" charset="0"/>
            </a:rPr>
            <a:t>Bulk API</a:t>
          </a:r>
          <a:endParaRPr lang="en-US" sz="900" kern="1200" dirty="0">
            <a:latin typeface="Calibri" panose="020F0502020204030204" pitchFamily="34" charset="0"/>
          </a:endParaRPr>
        </a:p>
      </dsp:txBody>
      <dsp:txXfrm rot="-5400000">
        <a:off x="1" y="2692091"/>
        <a:ext cx="497838" cy="213359"/>
      </dsp:txXfrm>
    </dsp:sp>
    <dsp:sp modelId="{66B57D30-92F7-4D66-9661-14863EFCA2F7}">
      <dsp:nvSpPr>
        <dsp:cNvPr id="0" name=""/>
        <dsp:cNvSpPr/>
      </dsp:nvSpPr>
      <dsp:spPr>
        <a:xfrm rot="5400000">
          <a:off x="3520293" y="-579283"/>
          <a:ext cx="462278" cy="6507189"/>
        </a:xfrm>
        <a:prstGeom prst="round2SameRect">
          <a:avLst/>
        </a:prstGeom>
        <a:solidFill>
          <a:schemeClr val="lt1">
            <a:alpha val="90000"/>
            <a:hueOff val="0"/>
            <a:satOff val="0"/>
            <a:lumOff val="0"/>
            <a:alphaOff val="0"/>
          </a:schemeClr>
        </a:solidFill>
        <a:ln w="25400" cap="flat" cmpd="sng" algn="ctr">
          <a:solidFill>
            <a:schemeClr val="accent4">
              <a:hueOff val="12372578"/>
              <a:satOff val="-28518"/>
              <a:lumOff val="-92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Data with higher volumes should use Bulk API for both Import/Export. Since Salesforce has provided excellent ways to fire </a:t>
          </a:r>
          <a:r>
            <a:rPr lang="en-US" sz="900" kern="1200" dirty="0" err="1" smtClean="0">
              <a:latin typeface="Calibri" panose="020F0502020204030204" pitchFamily="34" charset="0"/>
            </a:rPr>
            <a:t>Async</a:t>
          </a:r>
          <a:r>
            <a:rPr lang="en-US" sz="900" kern="1200" dirty="0" smtClean="0">
              <a:latin typeface="Calibri" panose="020F0502020204030204" pitchFamily="34" charset="0"/>
            </a:rPr>
            <a:t> calls and monitor the same.</a:t>
          </a:r>
          <a:endParaRPr lang="en-US" sz="900" kern="1200" dirty="0">
            <a:latin typeface="Calibri" panose="020F0502020204030204" pitchFamily="34" charset="0"/>
          </a:endParaRPr>
        </a:p>
      </dsp:txBody>
      <dsp:txXfrm rot="-5400000">
        <a:off x="497838" y="2465739"/>
        <a:ext cx="6484622" cy="417144"/>
      </dsp:txXfrm>
    </dsp:sp>
    <dsp:sp modelId="{4123D56A-E43E-403F-B945-DB721873F008}">
      <dsp:nvSpPr>
        <dsp:cNvPr id="0" name=""/>
        <dsp:cNvSpPr/>
      </dsp:nvSpPr>
      <dsp:spPr>
        <a:xfrm rot="5400000">
          <a:off x="-106679" y="3159923"/>
          <a:ext cx="711197" cy="497838"/>
        </a:xfrm>
        <a:prstGeom prst="chevron">
          <a:avLst/>
        </a:prstGeom>
        <a:solidFill>
          <a:schemeClr val="accent4">
            <a:hueOff val="15465723"/>
            <a:satOff val="-35648"/>
            <a:lumOff val="-11570"/>
            <a:alphaOff val="0"/>
          </a:schemeClr>
        </a:solidFill>
        <a:ln w="25400" cap="flat" cmpd="sng" algn="ctr">
          <a:solidFill>
            <a:schemeClr val="accent4">
              <a:hueOff val="15465723"/>
              <a:satOff val="-35648"/>
              <a:lumOff val="-115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latin typeface="Calibri" panose="020F0502020204030204" pitchFamily="34" charset="0"/>
            </a:rPr>
            <a:t>Embedded DB</a:t>
          </a:r>
          <a:endParaRPr lang="en-US" sz="900" kern="1200" dirty="0">
            <a:latin typeface="Calibri" panose="020F0502020204030204" pitchFamily="34" charset="0"/>
          </a:endParaRPr>
        </a:p>
      </dsp:txBody>
      <dsp:txXfrm rot="-5400000">
        <a:off x="1" y="3302162"/>
        <a:ext cx="497838" cy="213359"/>
      </dsp:txXfrm>
    </dsp:sp>
    <dsp:sp modelId="{2343F1D9-5FF3-4AE0-A836-C4E4AAFFD0FB}">
      <dsp:nvSpPr>
        <dsp:cNvPr id="0" name=""/>
        <dsp:cNvSpPr/>
      </dsp:nvSpPr>
      <dsp:spPr>
        <a:xfrm rot="5400000">
          <a:off x="3520293" y="30788"/>
          <a:ext cx="462278" cy="6507189"/>
        </a:xfrm>
        <a:prstGeom prst="round2SameRect">
          <a:avLst/>
        </a:prstGeom>
        <a:solidFill>
          <a:schemeClr val="lt1">
            <a:alpha val="90000"/>
            <a:hueOff val="0"/>
            <a:satOff val="0"/>
            <a:lumOff val="0"/>
            <a:alphaOff val="0"/>
          </a:schemeClr>
        </a:solidFill>
        <a:ln w="25400" cap="flat" cmpd="sng" algn="ctr">
          <a:solidFill>
            <a:schemeClr val="accent4">
              <a:hueOff val="15465723"/>
              <a:satOff val="-35648"/>
              <a:lumOff val="-115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Use </a:t>
          </a:r>
          <a:r>
            <a:rPr lang="en-US" sz="900" kern="1200" dirty="0" err="1" smtClean="0">
              <a:latin typeface="Calibri" panose="020F0502020204030204" pitchFamily="34" charset="0"/>
            </a:rPr>
            <a:t>InMemory</a:t>
          </a:r>
          <a:r>
            <a:rPr lang="en-US" sz="900" kern="1200" dirty="0" smtClean="0">
              <a:latin typeface="Calibri" panose="020F0502020204030204" pitchFamily="34" charset="0"/>
            </a:rPr>
            <a:t> DB to perform SQL Joins outside salesforce.</a:t>
          </a:r>
          <a:endParaRPr lang="en-US" sz="900" kern="1200" dirty="0">
            <a:latin typeface="Calibri" panose="020F0502020204030204" pitchFamily="34" charset="0"/>
          </a:endParaRPr>
        </a:p>
        <a:p>
          <a:pPr marL="57150" lvl="1" indent="-57150" algn="l" defTabSz="400050">
            <a:lnSpc>
              <a:spcPct val="90000"/>
            </a:lnSpc>
            <a:spcBef>
              <a:spcPct val="0"/>
            </a:spcBef>
            <a:spcAft>
              <a:spcPct val="15000"/>
            </a:spcAft>
            <a:buChar char="••"/>
          </a:pPr>
          <a:r>
            <a:rPr lang="en-US" sz="900" kern="1200" dirty="0" smtClean="0">
              <a:latin typeface="Calibri" panose="020F0502020204030204" pitchFamily="34" charset="0"/>
            </a:rPr>
            <a:t>Do transformations and prepare end CSV file as per Salesforce needs.</a:t>
          </a:r>
          <a:endParaRPr lang="en-US" sz="900" kern="1200" dirty="0">
            <a:latin typeface="Calibri" panose="020F0502020204030204" pitchFamily="34" charset="0"/>
          </a:endParaRPr>
        </a:p>
      </dsp:txBody>
      <dsp:txXfrm rot="-5400000">
        <a:off x="497838" y="3075811"/>
        <a:ext cx="6484622" cy="4171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400">
                <a:solidFill>
                  <a:schemeClr val="tx2"/>
                </a:solidFill>
                <a:latin typeface="+mn-lt"/>
                <a:ea typeface="+mn-ea"/>
                <a:cs typeface="+mn-cs"/>
              </a:defRPr>
            </a:lvl1pPr>
          </a:lstStyle>
          <a:p>
            <a:pPr>
              <a:defRPr/>
            </a:pPr>
            <a:r>
              <a:rPr lang="en-US"/>
              <a:t>Presentation Title</a:t>
            </a:r>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solidFill>
                  <a:schemeClr val="tx1">
                    <a:lumMod val="75000"/>
                    <a:lumOff val="25000"/>
                  </a:schemeClr>
                </a:solidFill>
                <a:latin typeface="+mn-lt"/>
                <a:ea typeface="+mn-ea"/>
                <a:cs typeface="+mn-cs"/>
              </a:defRPr>
            </a:lvl1pPr>
          </a:lstStyle>
          <a:p>
            <a:pPr>
              <a:defRPr/>
            </a:pPr>
            <a:r>
              <a:rPr lang="en-US"/>
              <a:t>Date</a:t>
            </a:r>
          </a:p>
        </p:txBody>
      </p:sp>
      <p:sp>
        <p:nvSpPr>
          <p:cNvPr id="4" name="Footer Placeholder 3"/>
          <p:cNvSpPr>
            <a:spLocks noGrp="1"/>
          </p:cNvSpPr>
          <p:nvPr>
            <p:ph type="ftr" sz="quarter" idx="2"/>
          </p:nvPr>
        </p:nvSpPr>
        <p:spPr>
          <a:xfrm>
            <a:off x="0" y="8996363"/>
            <a:ext cx="3038475" cy="215900"/>
          </a:xfrm>
          <a:prstGeom prst="rect">
            <a:avLst/>
          </a:prstGeom>
          <a:noFill/>
        </p:spPr>
        <p:txBody>
          <a:bodyPr wrap="square" rtlCol="0">
            <a:spAutoFit/>
          </a:bodyPr>
          <a:lstStyle>
            <a:lvl1pPr fontAlgn="auto">
              <a:spcBef>
                <a:spcPts val="0"/>
              </a:spcBef>
              <a:spcAft>
                <a:spcPts val="0"/>
              </a:spcAft>
              <a:defRPr sz="800">
                <a:solidFill>
                  <a:schemeClr val="tx1">
                    <a:lumMod val="75000"/>
                    <a:lumOff val="25000"/>
                  </a:schemeClr>
                </a:solidFill>
                <a:latin typeface="+mn-lt"/>
                <a:ea typeface="+mn-ea"/>
                <a:cs typeface="+mn-cs"/>
              </a:defRPr>
            </a:lvl1pPr>
          </a:lstStyle>
          <a:p>
            <a:pPr>
              <a:defRPr/>
            </a:pPr>
            <a:r>
              <a:rPr lang="en-US"/>
              <a:t>Copyright Salesforce 2014. Legal Terms and more here.</a:t>
            </a:r>
          </a:p>
        </p:txBody>
      </p:sp>
      <p:sp>
        <p:nvSpPr>
          <p:cNvPr id="6" name="Rectangle 5"/>
          <p:cNvSpPr/>
          <p:nvPr/>
        </p:nvSpPr>
        <p:spPr>
          <a:xfrm flipV="1">
            <a:off x="0" y="9224963"/>
            <a:ext cx="7010400" cy="71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8438" name="Picture 5" descr="C:\Users\andrewg\Desktop\13-4125\logos\large_cloud_v6_longerPause-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8678863"/>
            <a:ext cx="711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47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400">
                <a:solidFill>
                  <a:schemeClr val="tx2"/>
                </a:solidFill>
                <a:latin typeface="+mn-lt"/>
                <a:ea typeface="+mn-ea"/>
                <a:cs typeface="+mn-cs"/>
              </a:defRPr>
            </a:lvl1pPr>
          </a:lstStyle>
          <a:p>
            <a:pPr>
              <a:defRPr/>
            </a:pPr>
            <a:r>
              <a:rPr lang="en-US"/>
              <a:t>Presentation Title</a:t>
            </a: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solidFill>
                  <a:schemeClr val="tx1">
                    <a:lumMod val="75000"/>
                    <a:lumOff val="25000"/>
                  </a:schemeClr>
                </a:solidFill>
                <a:latin typeface="+mn-lt"/>
                <a:ea typeface="+mn-ea"/>
                <a:cs typeface="+mn-cs"/>
              </a:defRPr>
            </a:lvl1pPr>
          </a:lstStyle>
          <a:p>
            <a:pPr>
              <a:defRPr/>
            </a:pPr>
            <a:r>
              <a:rPr lang="en-US"/>
              <a:t>Date</a:t>
            </a:r>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407988" y="4416425"/>
            <a:ext cx="6194425" cy="4183063"/>
          </a:xfrm>
          <a:prstGeom prst="rect">
            <a:avLst/>
          </a:prstGeom>
        </p:spPr>
        <p:txBody>
          <a:bodyPr vert="horz" lIns="93177" tIns="46589" rIns="93177" bIns="46589"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Rectangle 7"/>
          <p:cNvSpPr/>
          <p:nvPr/>
        </p:nvSpPr>
        <p:spPr>
          <a:xfrm flipV="1">
            <a:off x="0" y="9224963"/>
            <a:ext cx="7010400" cy="71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9463" name="Picture 5" descr="C:\Users\andrewg\Desktop\13-4125\logos\large_cloud_v6_longerPause-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8678863"/>
            <a:ext cx="711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Footer Placeholder 10"/>
          <p:cNvSpPr>
            <a:spLocks noGrp="1"/>
          </p:cNvSpPr>
          <p:nvPr>
            <p:ph type="ftr" sz="quarter" idx="4"/>
          </p:nvPr>
        </p:nvSpPr>
        <p:spPr>
          <a:xfrm>
            <a:off x="0" y="8996363"/>
            <a:ext cx="3038475" cy="215900"/>
          </a:xfrm>
          <a:prstGeom prst="rect">
            <a:avLst/>
          </a:prstGeom>
          <a:noFill/>
        </p:spPr>
        <p:txBody>
          <a:bodyPr wrap="square" rtlCol="0">
            <a:spAutoFit/>
          </a:bodyPr>
          <a:lstStyle>
            <a:lvl1pPr fontAlgn="auto">
              <a:spcBef>
                <a:spcPts val="0"/>
              </a:spcBef>
              <a:spcAft>
                <a:spcPts val="0"/>
              </a:spcAft>
              <a:defRPr lang="en-US" sz="800">
                <a:solidFill>
                  <a:schemeClr val="tx1">
                    <a:lumMod val="75000"/>
                    <a:lumOff val="25000"/>
                  </a:schemeClr>
                </a:solidFill>
                <a:latin typeface="+mn-lt"/>
                <a:ea typeface="+mn-ea"/>
                <a:cs typeface="+mn-cs"/>
              </a:defRPr>
            </a:lvl1pPr>
          </a:lstStyle>
          <a:p>
            <a:pPr>
              <a:defRPr/>
            </a:pPr>
            <a:r>
              <a:t>Copyright Salesforce 2014. Legal Terms and more here.</a:t>
            </a:r>
          </a:p>
        </p:txBody>
      </p:sp>
    </p:spTree>
    <p:extLst>
      <p:ext uri="{BB962C8B-B14F-4D97-AF65-F5344CB8AC3E}">
        <p14:creationId xmlns:p14="http://schemas.microsoft.com/office/powerpoint/2010/main" val="1889447987"/>
      </p:ext>
    </p:extLst>
  </p:cSld>
  <p:clrMap bg1="lt1" tx1="dk1" bg2="lt2" tx2="dk2" accent1="accent1" accent2="accent2" accent3="accent3" accent4="accent4" accent5="accent5" accent6="accent6" hlink="hlink" folHlink="folHlink"/>
  <p:notesStyle>
    <a:lvl1pPr marL="128605" indent="-128605" algn="l" rtl="0" eaLnBrk="0" fontAlgn="base" hangingPunct="0">
      <a:spcBef>
        <a:spcPct val="30000"/>
      </a:spcBef>
      <a:spcAft>
        <a:spcPct val="0"/>
      </a:spcAft>
      <a:buFont typeface="Arial" pitchFamily="34" charset="0"/>
      <a:buChar char="•"/>
      <a:defRPr sz="1050" kern="1200">
        <a:solidFill>
          <a:schemeClr val="tx2"/>
        </a:solidFill>
        <a:latin typeface="+mn-lt"/>
        <a:ea typeface="ＭＳ Ｐゴシック" charset="0"/>
        <a:cs typeface="ＭＳ Ｐゴシック" charset="0"/>
      </a:defRPr>
    </a:lvl1pPr>
    <a:lvl2pPr marL="342946" algn="l" rtl="0" eaLnBrk="0" fontAlgn="base" hangingPunct="0">
      <a:spcBef>
        <a:spcPct val="30000"/>
      </a:spcBef>
      <a:spcAft>
        <a:spcPct val="0"/>
      </a:spcAft>
      <a:buFont typeface="Arial" pitchFamily="34" charset="0"/>
      <a:defRPr sz="900" kern="1200">
        <a:solidFill>
          <a:schemeClr val="tx1"/>
        </a:solidFill>
        <a:latin typeface="+mn-lt"/>
        <a:ea typeface="ＭＳ Ｐゴシック" charset="0"/>
        <a:cs typeface="+mn-cs"/>
      </a:defRPr>
    </a:lvl2pPr>
    <a:lvl3pPr marL="685891" algn="l" rtl="0" eaLnBrk="0" fontAlgn="base" hangingPunct="0">
      <a:spcBef>
        <a:spcPct val="30000"/>
      </a:spcBef>
      <a:spcAft>
        <a:spcPct val="0"/>
      </a:spcAft>
      <a:buFont typeface="Arial" pitchFamily="34" charset="0"/>
      <a:defRPr sz="900" kern="1200">
        <a:solidFill>
          <a:schemeClr val="tx1"/>
        </a:solidFill>
        <a:latin typeface="+mn-lt"/>
        <a:ea typeface="ＭＳ Ｐゴシック" charset="0"/>
        <a:cs typeface="+mn-cs"/>
      </a:defRPr>
    </a:lvl3pPr>
    <a:lvl4pPr marL="1028837" algn="l" rtl="0" eaLnBrk="0" fontAlgn="base" hangingPunct="0">
      <a:spcBef>
        <a:spcPct val="30000"/>
      </a:spcBef>
      <a:spcAft>
        <a:spcPct val="0"/>
      </a:spcAft>
      <a:buFont typeface="Arial" pitchFamily="34" charset="0"/>
      <a:defRPr sz="900" kern="1200">
        <a:solidFill>
          <a:schemeClr val="tx1"/>
        </a:solidFill>
        <a:latin typeface="+mn-lt"/>
        <a:ea typeface="ＭＳ Ｐゴシック" charset="0"/>
        <a:cs typeface="+mn-cs"/>
      </a:defRPr>
    </a:lvl4pPr>
    <a:lvl5pPr marL="1371783" algn="l" rtl="0" eaLnBrk="0" fontAlgn="base" hangingPunct="0">
      <a:spcBef>
        <a:spcPct val="30000"/>
      </a:spcBef>
      <a:spcAft>
        <a:spcPct val="0"/>
      </a:spcAft>
      <a:buFont typeface="Arial" pitchFamily="34" charset="0"/>
      <a:defRPr sz="900" kern="1200">
        <a:solidFill>
          <a:schemeClr val="tx1"/>
        </a:solidFill>
        <a:latin typeface="+mn-lt"/>
        <a:ea typeface="ＭＳ Ｐゴシック" charset="0"/>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5998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4177436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B">
    <p:bg>
      <p:bgPr>
        <a:solidFill>
          <a:schemeClr val="bg1"/>
        </a:solidFill>
        <a:effectLst/>
      </p:bgPr>
    </p:bg>
    <p:spTree>
      <p:nvGrpSpPr>
        <p:cNvPr id="1" name=""/>
        <p:cNvGrpSpPr/>
        <p:nvPr/>
      </p:nvGrpSpPr>
      <p:grpSpPr>
        <a:xfrm>
          <a:off x="0" y="0"/>
          <a:ext cx="0" cy="0"/>
          <a:chOff x="0" y="0"/>
          <a:chExt cx="0" cy="0"/>
        </a:xfrm>
      </p:grpSpPr>
      <p:pic>
        <p:nvPicPr>
          <p:cNvPr id="4" name="Picture 3"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pic>
        <p:nvPicPr>
          <p:cNvPr id="5" name="Picture 4" descr="Dreamforce_Logo_K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0343" y="4841081"/>
            <a:ext cx="1067078"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270343" y="1470660"/>
            <a:ext cx="8605697" cy="1763933"/>
          </a:xfrm>
        </p:spPr>
        <p:txBody>
          <a:bodyPr/>
          <a:lstStyle>
            <a:lvl1pPr algn="l">
              <a:lnSpc>
                <a:spcPct val="90000"/>
              </a:lnSpc>
              <a:defRPr sz="3600" b="1" spc="0" baseline="0">
                <a:solidFill>
                  <a:schemeClr val="bg1"/>
                </a:solidFill>
              </a:defRPr>
            </a:lvl1pPr>
          </a:lstStyle>
          <a:p>
            <a:r>
              <a:rPr lang="en-US" dirty="0" smtClean="0"/>
              <a:t>Presentation Title Slide</a:t>
            </a:r>
            <a:endParaRPr lang="en-US" dirty="0"/>
          </a:p>
        </p:txBody>
      </p:sp>
      <p:sp>
        <p:nvSpPr>
          <p:cNvPr id="3" name="Subtitle 2"/>
          <p:cNvSpPr>
            <a:spLocks noGrp="1"/>
          </p:cNvSpPr>
          <p:nvPr>
            <p:ph type="subTitle" idx="1" hasCustomPrompt="1"/>
          </p:nvPr>
        </p:nvSpPr>
        <p:spPr>
          <a:xfrm>
            <a:off x="270342" y="3421380"/>
            <a:ext cx="4046304" cy="1185149"/>
          </a:xfrm>
        </p:spPr>
        <p:txBody>
          <a:bodyPr/>
          <a:lstStyle>
            <a:lvl1pPr marL="0" marR="0" indent="0" algn="l" defTabSz="685800" rtl="0" eaLnBrk="0" fontAlgn="base" latinLnBrk="0" hangingPunct="0">
              <a:lnSpc>
                <a:spcPts val="1800"/>
              </a:lnSpc>
              <a:spcBef>
                <a:spcPct val="20000"/>
              </a:spcBef>
              <a:spcAft>
                <a:spcPct val="0"/>
              </a:spcAft>
              <a:buClr>
                <a:schemeClr val="tx2"/>
              </a:buClr>
              <a:buSzPct val="80000"/>
              <a:buFont typeface="Arial" charset="0"/>
              <a:buNone/>
              <a:tabLst/>
              <a:defRPr sz="1500" spc="0" baseline="0">
                <a:solidFill>
                  <a:schemeClr val="tx2">
                    <a:lumMod val="40000"/>
                    <a:lumOff val="60000"/>
                  </a:schemeClr>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Speaker Name</a:t>
            </a:r>
            <a:br>
              <a:rPr lang="en-US" dirty="0" smtClean="0"/>
            </a:br>
            <a:r>
              <a:rPr lang="en-US" dirty="0" smtClean="0"/>
              <a:t>Speaker Title</a:t>
            </a:r>
            <a:br>
              <a:rPr lang="en-US" dirty="0" smtClean="0"/>
            </a:br>
            <a:r>
              <a:rPr lang="en-US" dirty="0" smtClean="0"/>
              <a:t>@</a:t>
            </a:r>
            <a:r>
              <a:rPr lang="en-US" dirty="0" err="1" smtClean="0"/>
              <a:t>SpeakerName</a:t>
            </a:r>
            <a:endParaRPr lang="en-US" dirty="0" smtClean="0"/>
          </a:p>
          <a:p>
            <a:endParaRPr lang="en-US" dirty="0"/>
          </a:p>
        </p:txBody>
      </p:sp>
      <p:sp>
        <p:nvSpPr>
          <p:cNvPr id="8" name="Text Placeholder 7"/>
          <p:cNvSpPr>
            <a:spLocks noGrp="1"/>
          </p:cNvSpPr>
          <p:nvPr>
            <p:ph type="body" sz="quarter" idx="10" hasCustomPrompt="1"/>
          </p:nvPr>
        </p:nvSpPr>
        <p:spPr>
          <a:xfrm>
            <a:off x="4569619" y="3395663"/>
            <a:ext cx="4306421" cy="1210866"/>
          </a:xfrm>
        </p:spPr>
        <p:txBody>
          <a:bodyPr vert="horz" lIns="0" tIns="0" rIns="0" bIns="0" rtlCol="0">
            <a:noAutofit/>
          </a:bodyPr>
          <a:lstStyle>
            <a:lvl1pPr marL="0" indent="0">
              <a:buNone/>
              <a:defRPr lang="en-US" sz="1500" spc="0" baseline="0" dirty="0" smtClean="0">
                <a:solidFill>
                  <a:schemeClr val="tx2">
                    <a:lumMod val="40000"/>
                    <a:lumOff val="60000"/>
                  </a:schemeClr>
                </a:solidFill>
                <a:latin typeface="+mj-lt"/>
              </a:defRPr>
            </a:lvl1pPr>
          </a:lstStyle>
          <a:p>
            <a:r>
              <a:rPr lang="en-US" dirty="0" smtClean="0"/>
              <a:t>Additional/Partner Speaker</a:t>
            </a:r>
            <a:br>
              <a:rPr lang="en-US" dirty="0" smtClean="0"/>
            </a:br>
            <a:r>
              <a:rPr lang="en-US" dirty="0" smtClean="0"/>
              <a:t>Speaker Title</a:t>
            </a:r>
            <a:br>
              <a:rPr lang="en-US" dirty="0" smtClean="0"/>
            </a:br>
            <a:r>
              <a:rPr lang="en-US" dirty="0" smtClean="0"/>
              <a:t>@</a:t>
            </a:r>
            <a:r>
              <a:rPr lang="en-US" dirty="0" err="1" smtClean="0"/>
              <a:t>SpeakerName</a:t>
            </a:r>
            <a:endParaRPr lang="en-US" dirty="0" smtClean="0"/>
          </a:p>
        </p:txBody>
      </p:sp>
      <p:pic>
        <p:nvPicPr>
          <p:cNvPr id="9" name="Picture 8" descr="Salesforce_Logo_hor_8_4_14.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8878" y="453931"/>
            <a:ext cx="4094662" cy="948443"/>
          </a:xfrm>
          <a:prstGeom prst="rect">
            <a:avLst/>
          </a:prstGeom>
        </p:spPr>
      </p:pic>
    </p:spTree>
    <p:extLst>
      <p:ext uri="{BB962C8B-B14F-4D97-AF65-F5344CB8AC3E}">
        <p14:creationId xmlns:p14="http://schemas.microsoft.com/office/powerpoint/2010/main" val="88217946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lumn_titles">
    <p:spTree>
      <p:nvGrpSpPr>
        <p:cNvPr id="1" name=""/>
        <p:cNvGrpSpPr/>
        <p:nvPr/>
      </p:nvGrpSpPr>
      <p:grpSpPr>
        <a:xfrm>
          <a:off x="0" y="0"/>
          <a:ext cx="0" cy="0"/>
          <a:chOff x="0" y="0"/>
          <a:chExt cx="0" cy="0"/>
        </a:xfrm>
      </p:grpSpPr>
      <p:sp>
        <p:nvSpPr>
          <p:cNvPr id="13" name="Rounded Rectangle 12"/>
          <p:cNvSpPr>
            <a:spLocks noChangeArrowheads="1"/>
          </p:cNvSpPr>
          <p:nvPr userDrawn="1"/>
        </p:nvSpPr>
        <p:spPr bwMode="auto">
          <a:xfrm>
            <a:off x="269875" y="744123"/>
            <a:ext cx="2755824" cy="559594"/>
          </a:xfrm>
          <a:prstGeom prst="roundRect">
            <a:avLst>
              <a:gd name="adj" fmla="val 9963"/>
            </a:avLst>
          </a:prstGeom>
          <a:gradFill rotWithShape="0">
            <a:gsLst>
              <a:gs pos="0">
                <a:schemeClr val="tx2"/>
              </a:gs>
              <a:gs pos="100000">
                <a:srgbClr val="0075A4"/>
              </a:gs>
            </a:gsLst>
            <a:lin ang="5400000"/>
          </a:gradFill>
          <a:ln>
            <a:noFill/>
          </a:ln>
          <a:effectLst>
            <a:outerShdw blurRad="25400" dist="25400" dir="5400000" algn="t" rotWithShape="0">
              <a:srgbClr val="80808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US" spc="0">
              <a:solidFill>
                <a:schemeClr val="lt1"/>
              </a:solidFill>
              <a:latin typeface="+mn-lt"/>
              <a:ea typeface="+mn-ea"/>
            </a:endParaRPr>
          </a:p>
        </p:txBody>
      </p:sp>
      <p:sp>
        <p:nvSpPr>
          <p:cNvPr id="14" name="Rounded Rectangle 13"/>
          <p:cNvSpPr>
            <a:spLocks noChangeArrowheads="1"/>
          </p:cNvSpPr>
          <p:nvPr userDrawn="1"/>
        </p:nvSpPr>
        <p:spPr bwMode="auto">
          <a:xfrm>
            <a:off x="3180607" y="744123"/>
            <a:ext cx="2751060" cy="559594"/>
          </a:xfrm>
          <a:prstGeom prst="roundRect">
            <a:avLst>
              <a:gd name="adj" fmla="val 9963"/>
            </a:avLst>
          </a:prstGeom>
          <a:gradFill rotWithShape="0">
            <a:gsLst>
              <a:gs pos="0">
                <a:schemeClr val="tx2"/>
              </a:gs>
              <a:gs pos="100000">
                <a:srgbClr val="0075A4"/>
              </a:gs>
            </a:gsLst>
            <a:lin ang="5400000"/>
          </a:gradFill>
          <a:ln>
            <a:noFill/>
          </a:ln>
          <a:effectLst>
            <a:outerShdw blurRad="25400" dist="25400" dir="5400000" algn="t" rotWithShape="0">
              <a:srgbClr val="80808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US" spc="0">
              <a:solidFill>
                <a:schemeClr val="lt1"/>
              </a:solidFill>
              <a:latin typeface="+mn-lt"/>
              <a:ea typeface="+mn-ea"/>
            </a:endParaRPr>
          </a:p>
        </p:txBody>
      </p:sp>
      <p:sp>
        <p:nvSpPr>
          <p:cNvPr id="15" name="Rounded Rectangle 14"/>
          <p:cNvSpPr>
            <a:spLocks noChangeArrowheads="1"/>
          </p:cNvSpPr>
          <p:nvPr userDrawn="1"/>
        </p:nvSpPr>
        <p:spPr bwMode="auto">
          <a:xfrm>
            <a:off x="6133784" y="744123"/>
            <a:ext cx="2749869" cy="559594"/>
          </a:xfrm>
          <a:prstGeom prst="roundRect">
            <a:avLst>
              <a:gd name="adj" fmla="val 9963"/>
            </a:avLst>
          </a:prstGeom>
          <a:gradFill rotWithShape="0">
            <a:gsLst>
              <a:gs pos="0">
                <a:schemeClr val="tx2"/>
              </a:gs>
              <a:gs pos="100000">
                <a:srgbClr val="0075A4"/>
              </a:gs>
            </a:gsLst>
            <a:lin ang="5400000"/>
          </a:gradFill>
          <a:ln>
            <a:noFill/>
          </a:ln>
          <a:effectLst>
            <a:outerShdw blurRad="25400" dist="25400" dir="5400000" algn="t" rotWithShape="0">
              <a:srgbClr val="80808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US" spc="0">
              <a:solidFill>
                <a:schemeClr val="lt1"/>
              </a:solidFill>
              <a:latin typeface="+mn-lt"/>
              <a:ea typeface="+mn-ea"/>
            </a:endParaRPr>
          </a:p>
        </p:txBody>
      </p:sp>
      <p:sp>
        <p:nvSpPr>
          <p:cNvPr id="31" name="Text Placeholder 2"/>
          <p:cNvSpPr>
            <a:spLocks noGrp="1"/>
          </p:cNvSpPr>
          <p:nvPr>
            <p:ph type="body" sz="quarter" idx="22"/>
          </p:nvPr>
        </p:nvSpPr>
        <p:spPr>
          <a:xfrm>
            <a:off x="270342" y="4114602"/>
            <a:ext cx="2732563" cy="491927"/>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lstStyle>
            <a:lvl1pPr marL="0" indent="127397">
              <a:buFontTx/>
              <a:buBlip>
                <a:blip r:embed="rId2"/>
              </a:buBlip>
              <a:defRPr lang="en-US" sz="1200" spc="0" baseline="0" dirty="0" smtClean="0">
                <a:solidFill>
                  <a:schemeClr val="accent1"/>
                </a:solidFill>
              </a:defRPr>
            </a:lvl1pPr>
            <a:lvl2pPr marL="169069" indent="0">
              <a:buNone/>
              <a:defRPr lang="en-US" sz="1350" dirty="0" smtClean="0">
                <a:solidFill>
                  <a:schemeClr val="tx1"/>
                </a:solidFill>
              </a:defRPr>
            </a:lvl2pPr>
            <a:lvl3pPr marL="557213" indent="0">
              <a:buNone/>
              <a:defRPr lang="en-US" dirty="0" smtClean="0">
                <a:solidFill>
                  <a:schemeClr val="tx1"/>
                </a:solidFill>
              </a:defRPr>
            </a:lvl3pPr>
            <a:lvl4pPr marL="903684" indent="0">
              <a:buNone/>
              <a:defRPr lang="en-US" sz="1350" dirty="0" smtClean="0">
                <a:solidFill>
                  <a:schemeClr val="tx1"/>
                </a:solidFill>
              </a:defRPr>
            </a:lvl4pPr>
            <a:lvl5pPr marL="1243013" indent="0">
              <a:buNone/>
              <a:defRPr lang="en-US" sz="1350" dirty="0">
                <a:solidFill>
                  <a:schemeClr val="tx1"/>
                </a:solidFill>
              </a:defRPr>
            </a:lvl5pPr>
          </a:lstStyle>
          <a:p>
            <a:pPr lvl="0"/>
            <a:r>
              <a:rPr lang="en-US" smtClean="0"/>
              <a:t>Click to edit Master text styles</a:t>
            </a:r>
          </a:p>
        </p:txBody>
      </p:sp>
      <p:sp>
        <p:nvSpPr>
          <p:cNvPr id="32" name="Text Placeholder 2"/>
          <p:cNvSpPr>
            <a:spLocks noGrp="1"/>
          </p:cNvSpPr>
          <p:nvPr>
            <p:ph type="body" sz="quarter" idx="23"/>
          </p:nvPr>
        </p:nvSpPr>
        <p:spPr>
          <a:xfrm>
            <a:off x="3200095" y="4114602"/>
            <a:ext cx="2731732" cy="491927"/>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lstStyle>
            <a:lvl1pPr marL="0" indent="127397">
              <a:buFontTx/>
              <a:buBlip>
                <a:blip r:embed="rId2"/>
              </a:buBlip>
              <a:defRPr lang="en-US" sz="1200" spc="0" baseline="0" dirty="0" smtClean="0">
                <a:solidFill>
                  <a:schemeClr val="accent1"/>
                </a:solidFill>
              </a:defRPr>
            </a:lvl1pPr>
            <a:lvl2pPr marL="169069" indent="0">
              <a:buNone/>
              <a:defRPr lang="en-US" sz="1350" dirty="0" smtClean="0">
                <a:solidFill>
                  <a:schemeClr val="tx1"/>
                </a:solidFill>
              </a:defRPr>
            </a:lvl2pPr>
            <a:lvl3pPr marL="557213" indent="0">
              <a:buNone/>
              <a:defRPr lang="en-US" dirty="0" smtClean="0">
                <a:solidFill>
                  <a:schemeClr val="tx1"/>
                </a:solidFill>
              </a:defRPr>
            </a:lvl3pPr>
            <a:lvl4pPr marL="903684" indent="0">
              <a:buNone/>
              <a:defRPr lang="en-US" sz="1350" dirty="0" smtClean="0">
                <a:solidFill>
                  <a:schemeClr val="tx1"/>
                </a:solidFill>
              </a:defRPr>
            </a:lvl4pPr>
            <a:lvl5pPr marL="1243013" indent="0">
              <a:buNone/>
              <a:defRPr lang="en-US" sz="1350" dirty="0">
                <a:solidFill>
                  <a:schemeClr val="tx1"/>
                </a:solidFill>
              </a:defRPr>
            </a:lvl5pPr>
          </a:lstStyle>
          <a:p>
            <a:pPr lvl="0"/>
            <a:r>
              <a:rPr lang="en-US" smtClean="0"/>
              <a:t>Click to edit Master text styles</a:t>
            </a:r>
          </a:p>
        </p:txBody>
      </p:sp>
      <p:sp>
        <p:nvSpPr>
          <p:cNvPr id="33" name="Text Placeholder 2"/>
          <p:cNvSpPr>
            <a:spLocks noGrp="1"/>
          </p:cNvSpPr>
          <p:nvPr>
            <p:ph type="body" sz="quarter" idx="24"/>
          </p:nvPr>
        </p:nvSpPr>
        <p:spPr>
          <a:xfrm>
            <a:off x="6160382" y="4114602"/>
            <a:ext cx="2700415" cy="491927"/>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lstStyle>
            <a:lvl1pPr marL="0" indent="127397">
              <a:buFontTx/>
              <a:buBlip>
                <a:blip r:embed="rId2"/>
              </a:buBlip>
              <a:defRPr lang="en-US" sz="1200" spc="0" baseline="0" dirty="0" smtClean="0">
                <a:solidFill>
                  <a:schemeClr val="accent1"/>
                </a:solidFill>
              </a:defRPr>
            </a:lvl1pPr>
            <a:lvl2pPr marL="169069" indent="0">
              <a:buNone/>
              <a:defRPr lang="en-US" sz="1350" dirty="0" smtClean="0">
                <a:solidFill>
                  <a:schemeClr val="tx1"/>
                </a:solidFill>
              </a:defRPr>
            </a:lvl2pPr>
            <a:lvl3pPr marL="557213" indent="0">
              <a:buNone/>
              <a:defRPr lang="en-US" dirty="0" smtClean="0">
                <a:solidFill>
                  <a:schemeClr val="tx1"/>
                </a:solidFill>
              </a:defRPr>
            </a:lvl3pPr>
            <a:lvl4pPr marL="903684" indent="0">
              <a:buNone/>
              <a:defRPr lang="en-US" sz="1350" dirty="0" smtClean="0">
                <a:solidFill>
                  <a:schemeClr val="tx1"/>
                </a:solidFill>
              </a:defRPr>
            </a:lvl4pPr>
            <a:lvl5pPr marL="1243013" indent="0">
              <a:buNone/>
              <a:defRPr lang="en-US" sz="1350" dirty="0">
                <a:solidFill>
                  <a:schemeClr val="tx1"/>
                </a:solidFill>
              </a:defRPr>
            </a:lvl5pPr>
          </a:lstStyle>
          <a:p>
            <a:pPr lvl="0"/>
            <a:r>
              <a:rPr lang="en-US" smtClean="0"/>
              <a:t>Click to edit Master text styles</a:t>
            </a:r>
          </a:p>
        </p:txBody>
      </p:sp>
      <p:sp>
        <p:nvSpPr>
          <p:cNvPr id="5" name="Text Placeholder 4"/>
          <p:cNvSpPr>
            <a:spLocks noGrp="1"/>
          </p:cNvSpPr>
          <p:nvPr>
            <p:ph type="body" sz="quarter" idx="25"/>
          </p:nvPr>
        </p:nvSpPr>
        <p:spPr>
          <a:xfrm>
            <a:off x="270343" y="744000"/>
            <a:ext cx="2755428" cy="559837"/>
          </a:xfrm>
        </p:spPr>
        <p:txBody>
          <a:bodyPr anchor="ctr"/>
          <a:lstStyle>
            <a:lvl1pPr marL="0" indent="0" algn="ctr">
              <a:buNone/>
              <a:defRPr lang="en-US" sz="1800" kern="1200" spc="0" dirty="0" smtClean="0">
                <a:solidFill>
                  <a:schemeClr val="lt1"/>
                </a:solidFill>
                <a:latin typeface="+mn-lt"/>
                <a:ea typeface="+mn-ea"/>
                <a:cs typeface="+mn-cs"/>
              </a:defRPr>
            </a:lvl1pPr>
          </a:lstStyle>
          <a:p>
            <a:pPr lvl="0"/>
            <a:r>
              <a:rPr lang="en-US" smtClean="0"/>
              <a:t>Click to edit Master text styles</a:t>
            </a:r>
          </a:p>
        </p:txBody>
      </p:sp>
      <p:sp>
        <p:nvSpPr>
          <p:cNvPr id="36" name="Text Placeholder 4"/>
          <p:cNvSpPr>
            <a:spLocks noGrp="1"/>
          </p:cNvSpPr>
          <p:nvPr>
            <p:ph type="body" sz="quarter" idx="26"/>
          </p:nvPr>
        </p:nvSpPr>
        <p:spPr>
          <a:xfrm>
            <a:off x="3181382" y="744000"/>
            <a:ext cx="2750445" cy="559837"/>
          </a:xfrm>
        </p:spPr>
        <p:txBody>
          <a:bodyPr anchor="ctr"/>
          <a:lstStyle>
            <a:lvl1pPr marL="0" indent="0" algn="ctr">
              <a:buNone/>
              <a:defRPr lang="en-US" sz="1800" kern="1200" spc="0" dirty="0" smtClean="0">
                <a:solidFill>
                  <a:schemeClr val="lt1"/>
                </a:solidFill>
                <a:latin typeface="+mn-lt"/>
                <a:ea typeface="+mn-ea"/>
                <a:cs typeface="+mn-cs"/>
              </a:defRPr>
            </a:lvl1pPr>
          </a:lstStyle>
          <a:p>
            <a:pPr lvl="0"/>
            <a:r>
              <a:rPr lang="en-US" smtClean="0"/>
              <a:t>Click to edit Master text styles</a:t>
            </a:r>
          </a:p>
        </p:txBody>
      </p:sp>
      <p:sp>
        <p:nvSpPr>
          <p:cNvPr id="38" name="Text Placeholder 4"/>
          <p:cNvSpPr>
            <a:spLocks noGrp="1"/>
          </p:cNvSpPr>
          <p:nvPr>
            <p:ph type="body" sz="quarter" idx="27"/>
          </p:nvPr>
        </p:nvSpPr>
        <p:spPr>
          <a:xfrm>
            <a:off x="6133675" y="744000"/>
            <a:ext cx="2742365" cy="559837"/>
          </a:xfrm>
        </p:spPr>
        <p:txBody>
          <a:bodyPr anchor="ctr"/>
          <a:lstStyle>
            <a:lvl1pPr marL="0" indent="0" algn="ctr">
              <a:buNone/>
              <a:defRPr lang="en-US" sz="1800" kern="1200" spc="0" dirty="0" smtClean="0">
                <a:solidFill>
                  <a:schemeClr val="lt1"/>
                </a:solidFill>
                <a:latin typeface="+mn-lt"/>
                <a:ea typeface="+mn-ea"/>
                <a:cs typeface="+mn-cs"/>
              </a:defRPr>
            </a:lvl1pPr>
          </a:lstStyle>
          <a:p>
            <a:pPr lvl="0"/>
            <a:r>
              <a:rPr lang="en-US" smtClean="0"/>
              <a:t>Click to edit Master text styles</a:t>
            </a:r>
          </a:p>
        </p:txBody>
      </p:sp>
      <p:sp>
        <p:nvSpPr>
          <p:cNvPr id="26" name="Text Placeholder 17"/>
          <p:cNvSpPr>
            <a:spLocks noGrp="1"/>
          </p:cNvSpPr>
          <p:nvPr>
            <p:ph type="body" sz="quarter" idx="19"/>
          </p:nvPr>
        </p:nvSpPr>
        <p:spPr>
          <a:xfrm>
            <a:off x="270343" y="1385309"/>
            <a:ext cx="2724941" cy="2729492"/>
          </a:xfrm>
        </p:spPr>
        <p:txBody>
          <a:bodyPr/>
          <a:lstStyle>
            <a:lvl1pPr>
              <a:defRPr sz="1500" spc="0">
                <a:solidFill>
                  <a:schemeClr val="tx1">
                    <a:lumMod val="75000"/>
                    <a:lumOff val="25000"/>
                  </a:schemeClr>
                </a:solidFill>
              </a:defRPr>
            </a:lvl1pPr>
            <a:lvl2pPr marL="342900" indent="-166688">
              <a:defRPr sz="1350" spc="0">
                <a:solidFill>
                  <a:schemeClr val="tx1">
                    <a:lumMod val="75000"/>
                    <a:lumOff val="25000"/>
                  </a:schemeClr>
                </a:solidFill>
              </a:defRPr>
            </a:lvl2pPr>
            <a:lvl3pPr marL="472679" indent="-129779">
              <a:tabLst>
                <a:tab pos="519113" algn="l"/>
              </a:tabLst>
              <a:defRPr sz="1200" spc="0">
                <a:solidFill>
                  <a:schemeClr val="tx1">
                    <a:lumMod val="75000"/>
                    <a:lumOff val="25000"/>
                  </a:schemeClr>
                </a:solidFill>
              </a:defRPr>
            </a:lvl3pPr>
            <a:lvl4pPr marL="602456" indent="-129779">
              <a:defRPr sz="1050" spc="0">
                <a:solidFill>
                  <a:schemeClr val="tx1">
                    <a:lumMod val="75000"/>
                    <a:lumOff val="25000"/>
                  </a:schemeClr>
                </a:solidFill>
              </a:defRPr>
            </a:lvl4pPr>
            <a:lvl5pPr marL="732235" indent="-129779">
              <a:defRPr sz="105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17"/>
          <p:cNvSpPr>
            <a:spLocks noGrp="1"/>
          </p:cNvSpPr>
          <p:nvPr>
            <p:ph type="body" sz="quarter" idx="20"/>
          </p:nvPr>
        </p:nvSpPr>
        <p:spPr>
          <a:xfrm>
            <a:off x="3200095" y="1385309"/>
            <a:ext cx="2724110" cy="2729492"/>
          </a:xfrm>
        </p:spPr>
        <p:txBody>
          <a:bodyPr/>
          <a:lstStyle>
            <a:lvl1pPr>
              <a:defRPr sz="1500" spc="0">
                <a:solidFill>
                  <a:schemeClr val="tx1">
                    <a:lumMod val="75000"/>
                    <a:lumOff val="25000"/>
                  </a:schemeClr>
                </a:solidFill>
              </a:defRPr>
            </a:lvl1pPr>
            <a:lvl2pPr marL="342900" indent="-166688">
              <a:defRPr sz="1350" spc="0">
                <a:solidFill>
                  <a:schemeClr val="tx1">
                    <a:lumMod val="75000"/>
                    <a:lumOff val="25000"/>
                  </a:schemeClr>
                </a:solidFill>
              </a:defRPr>
            </a:lvl2pPr>
            <a:lvl3pPr marL="472679" indent="-129779">
              <a:tabLst>
                <a:tab pos="519113" algn="l"/>
              </a:tabLst>
              <a:defRPr sz="1200" spc="0">
                <a:solidFill>
                  <a:schemeClr val="tx1">
                    <a:lumMod val="75000"/>
                    <a:lumOff val="25000"/>
                  </a:schemeClr>
                </a:solidFill>
              </a:defRPr>
            </a:lvl3pPr>
            <a:lvl4pPr marL="602456" indent="-129779">
              <a:defRPr sz="1050" spc="0">
                <a:solidFill>
                  <a:schemeClr val="tx1">
                    <a:lumMod val="75000"/>
                    <a:lumOff val="25000"/>
                  </a:schemeClr>
                </a:solidFill>
              </a:defRPr>
            </a:lvl4pPr>
            <a:lvl5pPr marL="732235" indent="-129779">
              <a:defRPr sz="105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Text Placeholder 17"/>
          <p:cNvSpPr>
            <a:spLocks noGrp="1"/>
          </p:cNvSpPr>
          <p:nvPr>
            <p:ph type="body" sz="quarter" idx="21"/>
          </p:nvPr>
        </p:nvSpPr>
        <p:spPr>
          <a:xfrm>
            <a:off x="6160382" y="1385309"/>
            <a:ext cx="2700415" cy="2729492"/>
          </a:xfrm>
        </p:spPr>
        <p:txBody>
          <a:bodyPr/>
          <a:lstStyle>
            <a:lvl1pPr>
              <a:defRPr sz="1500" spc="0">
                <a:solidFill>
                  <a:schemeClr val="tx1">
                    <a:lumMod val="75000"/>
                    <a:lumOff val="25000"/>
                  </a:schemeClr>
                </a:solidFill>
              </a:defRPr>
            </a:lvl1pPr>
            <a:lvl2pPr marL="342900" indent="-166688">
              <a:defRPr sz="1350" spc="0">
                <a:solidFill>
                  <a:schemeClr val="tx1">
                    <a:lumMod val="75000"/>
                    <a:lumOff val="25000"/>
                  </a:schemeClr>
                </a:solidFill>
              </a:defRPr>
            </a:lvl2pPr>
            <a:lvl3pPr marL="472679" indent="-129779">
              <a:tabLst>
                <a:tab pos="519113" algn="l"/>
              </a:tabLst>
              <a:defRPr sz="1200" spc="0">
                <a:solidFill>
                  <a:schemeClr val="tx1">
                    <a:lumMod val="75000"/>
                    <a:lumOff val="25000"/>
                  </a:schemeClr>
                </a:solidFill>
              </a:defRPr>
            </a:lvl3pPr>
            <a:lvl4pPr marL="602456" indent="-129779">
              <a:defRPr sz="1050" spc="0">
                <a:solidFill>
                  <a:schemeClr val="tx1">
                    <a:lumMod val="75000"/>
                    <a:lumOff val="25000"/>
                  </a:schemeClr>
                </a:solidFill>
              </a:defRPr>
            </a:lvl4pPr>
            <a:lvl5pPr marL="732235" indent="-129779">
              <a:defRPr sz="105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3 Column Titles</a:t>
            </a:r>
            <a:endParaRPr lang="en-US" dirty="0"/>
          </a:p>
        </p:txBody>
      </p:sp>
    </p:spTree>
    <p:extLst>
      <p:ext uri="{BB962C8B-B14F-4D97-AF65-F5344CB8AC3E}">
        <p14:creationId xmlns:p14="http://schemas.microsoft.com/office/powerpoint/2010/main" val="18024422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_4-column">
    <p:bg>
      <p:bgPr>
        <a:solidFill>
          <a:schemeClr val="tx2"/>
        </a:solidFill>
        <a:effectLst/>
      </p:bgPr>
    </p:bg>
    <p:spTree>
      <p:nvGrpSpPr>
        <p:cNvPr id="1" name=""/>
        <p:cNvGrpSpPr/>
        <p:nvPr/>
      </p:nvGrpSpPr>
      <p:grpSpPr>
        <a:xfrm>
          <a:off x="0" y="0"/>
          <a:ext cx="0" cy="0"/>
          <a:chOff x="0" y="0"/>
          <a:chExt cx="0" cy="0"/>
        </a:xfrm>
      </p:grpSpPr>
      <p:pic>
        <p:nvPicPr>
          <p:cNvPr id="21" name="Picture 20"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sp>
        <p:nvSpPr>
          <p:cNvPr id="20" name="Rectangle 1"/>
          <p:cNvSpPr/>
          <p:nvPr userDrawn="1"/>
        </p:nvSpPr>
        <p:spPr>
          <a:xfrm>
            <a:off x="0" y="2802732"/>
            <a:ext cx="9140428" cy="2340769"/>
          </a:xfrm>
          <a:custGeom>
            <a:avLst/>
            <a:gdLst/>
            <a:ahLst/>
            <a:cxnLst/>
            <a:rect l="l" t="t" r="r" b="b"/>
            <a:pathLst>
              <a:path w="8653190" h="3784541">
                <a:moveTo>
                  <a:pt x="0" y="0"/>
                </a:moveTo>
                <a:lnTo>
                  <a:pt x="8653189" y="0"/>
                </a:lnTo>
                <a:lnTo>
                  <a:pt x="8653189" y="0"/>
                </a:lnTo>
                <a:lnTo>
                  <a:pt x="8653190" y="0"/>
                </a:lnTo>
                <a:lnTo>
                  <a:pt x="8653189" y="5"/>
                </a:lnTo>
                <a:lnTo>
                  <a:pt x="8653189" y="3784541"/>
                </a:lnTo>
                <a:lnTo>
                  <a:pt x="7872319" y="3784541"/>
                </a:lnTo>
                <a:lnTo>
                  <a:pt x="3461283" y="3784541"/>
                </a:lnTo>
                <a:lnTo>
                  <a:pt x="2665951" y="3784541"/>
                </a:lnTo>
                <a:lnTo>
                  <a:pt x="1149097" y="3784541"/>
                </a:lnTo>
                <a:lnTo>
                  <a:pt x="0" y="37845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itle 1"/>
          <p:cNvSpPr>
            <a:spLocks noGrp="1"/>
          </p:cNvSpPr>
          <p:nvPr>
            <p:ph type="title" hasCustomPrompt="1"/>
          </p:nvPr>
        </p:nvSpPr>
        <p:spPr>
          <a:xfrm>
            <a:off x="268521" y="45111"/>
            <a:ext cx="8608359" cy="640690"/>
          </a:xfrm>
        </p:spPr>
        <p:txBody>
          <a:bodyPr/>
          <a:lstStyle>
            <a:lvl1pPr algn="l">
              <a:lnSpc>
                <a:spcPct val="80000"/>
              </a:lnSpc>
              <a:defRPr sz="2400" b="1" spc="-23" baseline="0">
                <a:solidFill>
                  <a:schemeClr val="bg1"/>
                </a:solidFill>
              </a:defRPr>
            </a:lvl1pPr>
          </a:lstStyle>
          <a:p>
            <a:r>
              <a:rPr lang="en-US" dirty="0" smtClean="0"/>
              <a:t>4 Column Layout </a:t>
            </a:r>
            <a:endParaRPr lang="en-US" dirty="0"/>
          </a:p>
        </p:txBody>
      </p:sp>
      <p:sp>
        <p:nvSpPr>
          <p:cNvPr id="51" name="Text Placeholder 17"/>
          <p:cNvSpPr>
            <a:spLocks noGrp="1"/>
          </p:cNvSpPr>
          <p:nvPr>
            <p:ph type="body" sz="quarter" idx="13"/>
          </p:nvPr>
        </p:nvSpPr>
        <p:spPr>
          <a:xfrm>
            <a:off x="270342" y="916890"/>
            <a:ext cx="2033868" cy="492163"/>
          </a:xfrm>
        </p:spPr>
        <p:txBody>
          <a:bodyPr anchor="ctr"/>
          <a:lstStyle>
            <a:lvl1pPr marL="0" indent="0" algn="ctr">
              <a:buClr>
                <a:schemeClr val="bg1"/>
              </a:buClr>
              <a:buNone/>
              <a:defRPr lang="en-US" sz="1350" b="1" kern="1200" spc="0" dirty="0">
                <a:solidFill>
                  <a:schemeClr val="bg1"/>
                </a:solidFill>
                <a:latin typeface="+mn-lt"/>
                <a:ea typeface="+mn-ea"/>
                <a:cs typeface="+mn-cs"/>
              </a:defRPr>
            </a:lvl1pPr>
            <a:lvl2pPr>
              <a:buClr>
                <a:schemeClr val="bg1"/>
              </a:buClr>
              <a:defRPr sz="1500">
                <a:solidFill>
                  <a:schemeClr val="bg1"/>
                </a:solidFill>
              </a:defRPr>
            </a:lvl2pPr>
            <a:lvl3pPr>
              <a:buClr>
                <a:schemeClr val="bg1"/>
              </a:buClr>
              <a:defRPr sz="135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smtClean="0"/>
              <a:t>Click to edit Master text styles</a:t>
            </a:r>
          </a:p>
        </p:txBody>
      </p:sp>
      <p:sp>
        <p:nvSpPr>
          <p:cNvPr id="59" name="Text Placeholder 17"/>
          <p:cNvSpPr>
            <a:spLocks noGrp="1"/>
          </p:cNvSpPr>
          <p:nvPr>
            <p:ph type="body" sz="quarter" idx="21"/>
          </p:nvPr>
        </p:nvSpPr>
        <p:spPr>
          <a:xfrm>
            <a:off x="2463732" y="916890"/>
            <a:ext cx="2033868" cy="492163"/>
          </a:xfrm>
        </p:spPr>
        <p:txBody>
          <a:bodyPr anchor="ctr"/>
          <a:lstStyle>
            <a:lvl1pPr marL="0" indent="0" algn="ctr">
              <a:buClr>
                <a:schemeClr val="bg1"/>
              </a:buClr>
              <a:buNone/>
              <a:defRPr lang="en-US" sz="1350" b="1" kern="1200" spc="0" dirty="0">
                <a:solidFill>
                  <a:schemeClr val="bg1"/>
                </a:solidFill>
                <a:latin typeface="+mn-lt"/>
                <a:ea typeface="+mn-ea"/>
                <a:cs typeface="+mn-cs"/>
              </a:defRPr>
            </a:lvl1pPr>
            <a:lvl2pPr>
              <a:buClr>
                <a:schemeClr val="bg1"/>
              </a:buClr>
              <a:defRPr sz="1500">
                <a:solidFill>
                  <a:schemeClr val="bg1"/>
                </a:solidFill>
              </a:defRPr>
            </a:lvl2pPr>
            <a:lvl3pPr>
              <a:buClr>
                <a:schemeClr val="bg1"/>
              </a:buClr>
              <a:defRPr sz="135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smtClean="0"/>
              <a:t>Click to edit Master text styles</a:t>
            </a:r>
          </a:p>
        </p:txBody>
      </p:sp>
      <p:sp>
        <p:nvSpPr>
          <p:cNvPr id="60" name="Text Placeholder 17"/>
          <p:cNvSpPr>
            <a:spLocks noGrp="1"/>
          </p:cNvSpPr>
          <p:nvPr>
            <p:ph type="body" sz="quarter" idx="22"/>
          </p:nvPr>
        </p:nvSpPr>
        <p:spPr>
          <a:xfrm>
            <a:off x="4657121" y="916890"/>
            <a:ext cx="2033868" cy="492163"/>
          </a:xfrm>
        </p:spPr>
        <p:txBody>
          <a:bodyPr anchor="ctr"/>
          <a:lstStyle>
            <a:lvl1pPr marL="0" indent="0" algn="ctr">
              <a:buClr>
                <a:schemeClr val="bg1"/>
              </a:buClr>
              <a:buNone/>
              <a:defRPr lang="en-US" sz="1350" b="1" kern="1200" spc="0" dirty="0">
                <a:solidFill>
                  <a:schemeClr val="bg1"/>
                </a:solidFill>
                <a:latin typeface="+mn-lt"/>
                <a:ea typeface="+mn-ea"/>
                <a:cs typeface="+mn-cs"/>
              </a:defRPr>
            </a:lvl1pPr>
            <a:lvl2pPr>
              <a:buClr>
                <a:schemeClr val="bg1"/>
              </a:buClr>
              <a:defRPr sz="1500">
                <a:solidFill>
                  <a:schemeClr val="bg1"/>
                </a:solidFill>
              </a:defRPr>
            </a:lvl2pPr>
            <a:lvl3pPr>
              <a:buClr>
                <a:schemeClr val="bg1"/>
              </a:buClr>
              <a:defRPr sz="135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smtClean="0"/>
              <a:t>Click to edit Master text styles</a:t>
            </a:r>
          </a:p>
        </p:txBody>
      </p:sp>
      <p:sp>
        <p:nvSpPr>
          <p:cNvPr id="61" name="Text Placeholder 17"/>
          <p:cNvSpPr>
            <a:spLocks noGrp="1"/>
          </p:cNvSpPr>
          <p:nvPr>
            <p:ph type="body" sz="quarter" idx="23"/>
          </p:nvPr>
        </p:nvSpPr>
        <p:spPr>
          <a:xfrm>
            <a:off x="6850511" y="916890"/>
            <a:ext cx="2033868" cy="492163"/>
          </a:xfrm>
        </p:spPr>
        <p:txBody>
          <a:bodyPr anchor="ctr"/>
          <a:lstStyle>
            <a:lvl1pPr marL="0" indent="0" algn="ctr">
              <a:buClr>
                <a:schemeClr val="bg1"/>
              </a:buClr>
              <a:buNone/>
              <a:defRPr lang="en-US" sz="1350" b="1" kern="1200" spc="0" dirty="0">
                <a:solidFill>
                  <a:schemeClr val="bg1"/>
                </a:solidFill>
                <a:latin typeface="+mn-lt"/>
                <a:ea typeface="+mn-ea"/>
                <a:cs typeface="+mn-cs"/>
              </a:defRPr>
            </a:lvl1pPr>
            <a:lvl2pPr>
              <a:buClr>
                <a:schemeClr val="bg1"/>
              </a:buClr>
              <a:defRPr sz="1500">
                <a:solidFill>
                  <a:schemeClr val="bg1"/>
                </a:solidFill>
              </a:defRPr>
            </a:lvl2pPr>
            <a:lvl3pPr>
              <a:buClr>
                <a:schemeClr val="bg1"/>
              </a:buClr>
              <a:defRPr sz="135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smtClean="0"/>
              <a:t>Click to edit Master text styles</a:t>
            </a:r>
          </a:p>
        </p:txBody>
      </p:sp>
      <p:sp>
        <p:nvSpPr>
          <p:cNvPr id="62" name="Picture Placeholder 4"/>
          <p:cNvSpPr>
            <a:spLocks noGrp="1"/>
          </p:cNvSpPr>
          <p:nvPr>
            <p:ph type="pic" sz="quarter" idx="24"/>
          </p:nvPr>
        </p:nvSpPr>
        <p:spPr>
          <a:xfrm>
            <a:off x="270342" y="1471773"/>
            <a:ext cx="2033867" cy="1271429"/>
          </a:xfrm>
        </p:spPr>
        <p:txBody>
          <a:bodyPr anchor="ctr"/>
          <a:lstStyle>
            <a:lvl1pPr marL="0" indent="0" algn="ctr">
              <a:buNone/>
              <a:defRPr sz="1350" spc="0">
                <a:solidFill>
                  <a:schemeClr val="bg1"/>
                </a:solidFill>
                <a:latin typeface="+mn-lt"/>
              </a:defRPr>
            </a:lvl1pPr>
          </a:lstStyle>
          <a:p>
            <a:pPr lvl="0"/>
            <a:r>
              <a:rPr lang="en-US" noProof="0" smtClean="0"/>
              <a:t>Click icon to add picture</a:t>
            </a:r>
            <a:endParaRPr lang="en-US" noProof="0" dirty="0"/>
          </a:p>
        </p:txBody>
      </p:sp>
      <p:sp>
        <p:nvSpPr>
          <p:cNvPr id="63" name="Picture Placeholder 4"/>
          <p:cNvSpPr>
            <a:spLocks noGrp="1"/>
          </p:cNvSpPr>
          <p:nvPr>
            <p:ph type="pic" sz="quarter" idx="25"/>
          </p:nvPr>
        </p:nvSpPr>
        <p:spPr>
          <a:xfrm>
            <a:off x="2463731" y="1471773"/>
            <a:ext cx="2033867" cy="1271429"/>
          </a:xfrm>
        </p:spPr>
        <p:txBody>
          <a:bodyPr anchor="ctr"/>
          <a:lstStyle>
            <a:lvl1pPr marL="0" indent="0" algn="ctr">
              <a:buNone/>
              <a:defRPr sz="1350" spc="0">
                <a:solidFill>
                  <a:schemeClr val="bg1"/>
                </a:solidFill>
                <a:latin typeface="+mn-lt"/>
              </a:defRPr>
            </a:lvl1pPr>
          </a:lstStyle>
          <a:p>
            <a:pPr lvl="0"/>
            <a:r>
              <a:rPr lang="en-US" noProof="0" smtClean="0"/>
              <a:t>Click icon to add picture</a:t>
            </a:r>
            <a:endParaRPr lang="en-US" noProof="0"/>
          </a:p>
        </p:txBody>
      </p:sp>
      <p:sp>
        <p:nvSpPr>
          <p:cNvPr id="64" name="Picture Placeholder 4"/>
          <p:cNvSpPr>
            <a:spLocks noGrp="1"/>
          </p:cNvSpPr>
          <p:nvPr>
            <p:ph type="pic" sz="quarter" idx="26"/>
          </p:nvPr>
        </p:nvSpPr>
        <p:spPr>
          <a:xfrm>
            <a:off x="4657120" y="1471773"/>
            <a:ext cx="2033867" cy="1271429"/>
          </a:xfrm>
        </p:spPr>
        <p:txBody>
          <a:bodyPr anchor="ctr"/>
          <a:lstStyle>
            <a:lvl1pPr marL="0" indent="0" algn="ctr">
              <a:buNone/>
              <a:defRPr sz="1350" spc="0">
                <a:solidFill>
                  <a:schemeClr val="bg1"/>
                </a:solidFill>
                <a:latin typeface="+mn-lt"/>
              </a:defRPr>
            </a:lvl1pPr>
          </a:lstStyle>
          <a:p>
            <a:pPr lvl="0"/>
            <a:r>
              <a:rPr lang="en-US" noProof="0" smtClean="0"/>
              <a:t>Click icon to add picture</a:t>
            </a:r>
            <a:endParaRPr lang="en-US" noProof="0"/>
          </a:p>
        </p:txBody>
      </p:sp>
      <p:sp>
        <p:nvSpPr>
          <p:cNvPr id="65" name="Picture Placeholder 4"/>
          <p:cNvSpPr>
            <a:spLocks noGrp="1"/>
          </p:cNvSpPr>
          <p:nvPr>
            <p:ph type="pic" sz="quarter" idx="27"/>
          </p:nvPr>
        </p:nvSpPr>
        <p:spPr>
          <a:xfrm>
            <a:off x="6850509" y="1471773"/>
            <a:ext cx="2033867" cy="1271429"/>
          </a:xfrm>
        </p:spPr>
        <p:txBody>
          <a:bodyPr anchor="ctr"/>
          <a:lstStyle>
            <a:lvl1pPr marL="0" indent="0" algn="ctr">
              <a:buNone/>
              <a:defRPr sz="1350" spc="0">
                <a:solidFill>
                  <a:schemeClr val="bg1"/>
                </a:solidFill>
                <a:latin typeface="+mn-lt"/>
              </a:defRPr>
            </a:lvl1pPr>
          </a:lstStyle>
          <a:p>
            <a:pPr lvl="0"/>
            <a:r>
              <a:rPr lang="en-US" noProof="0" smtClean="0"/>
              <a:t>Click icon to add picture</a:t>
            </a:r>
            <a:endParaRPr lang="en-US" noProof="0" dirty="0"/>
          </a:p>
        </p:txBody>
      </p:sp>
      <p:sp>
        <p:nvSpPr>
          <p:cNvPr id="58" name="Text Placeholder 17"/>
          <p:cNvSpPr>
            <a:spLocks noGrp="1"/>
          </p:cNvSpPr>
          <p:nvPr>
            <p:ph type="body" sz="quarter" idx="20"/>
          </p:nvPr>
        </p:nvSpPr>
        <p:spPr>
          <a:xfrm>
            <a:off x="6850510" y="2976824"/>
            <a:ext cx="2033867" cy="1629705"/>
          </a:xfrm>
        </p:spPr>
        <p:txBody>
          <a:bodyPr/>
          <a:lstStyle>
            <a:lvl1pPr>
              <a:lnSpc>
                <a:spcPct val="100000"/>
              </a:lnSpc>
              <a:defRPr lang="en-US" sz="1350" spc="0" dirty="0" smtClean="0">
                <a:solidFill>
                  <a:schemeClr val="tx1">
                    <a:lumMod val="75000"/>
                    <a:lumOff val="25000"/>
                  </a:schemeClr>
                </a:solidFill>
                <a:latin typeface="+mn-lt"/>
              </a:defRPr>
            </a:lvl1pPr>
            <a:lvl2pPr>
              <a:lnSpc>
                <a:spcPct val="100000"/>
              </a:lnSpc>
              <a:defRPr lang="en-US" sz="1200" spc="0" dirty="0" smtClean="0">
                <a:solidFill>
                  <a:schemeClr val="tx1">
                    <a:lumMod val="75000"/>
                    <a:lumOff val="25000"/>
                  </a:schemeClr>
                </a:solidFill>
                <a:latin typeface="+mn-lt"/>
              </a:defRPr>
            </a:lvl2pPr>
            <a:lvl3pPr>
              <a:lnSpc>
                <a:spcPct val="100000"/>
              </a:lnSpc>
              <a:defRPr lang="en-US" sz="1050" spc="0" dirty="0" smtClean="0">
                <a:solidFill>
                  <a:schemeClr val="tx1">
                    <a:lumMod val="75000"/>
                    <a:lumOff val="25000"/>
                  </a:schemeClr>
                </a:solidFill>
                <a:latin typeface="+mn-lt"/>
              </a:defRPr>
            </a:lvl3pPr>
            <a:lvl4pPr>
              <a:lnSpc>
                <a:spcPct val="100000"/>
              </a:lnSpc>
              <a:defRPr lang="en-US" sz="900" spc="0" dirty="0" smtClean="0">
                <a:solidFill>
                  <a:schemeClr val="tx1">
                    <a:lumMod val="75000"/>
                    <a:lumOff val="25000"/>
                  </a:schemeClr>
                </a:solidFill>
                <a:latin typeface="+mn-lt"/>
              </a:defRPr>
            </a:lvl4pPr>
            <a:lvl5pPr>
              <a:lnSpc>
                <a:spcPct val="100000"/>
              </a:lnSpc>
              <a:defRPr lang="en-US" sz="900" spc="0" dirty="0">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Text Placeholder 17"/>
          <p:cNvSpPr>
            <a:spLocks noGrp="1"/>
          </p:cNvSpPr>
          <p:nvPr>
            <p:ph type="body" sz="quarter" idx="19"/>
          </p:nvPr>
        </p:nvSpPr>
        <p:spPr>
          <a:xfrm>
            <a:off x="4657122" y="2976824"/>
            <a:ext cx="2033866" cy="1629705"/>
          </a:xfrm>
        </p:spPr>
        <p:txBody>
          <a:bodyPr/>
          <a:lstStyle>
            <a:lvl1pPr>
              <a:lnSpc>
                <a:spcPct val="100000"/>
              </a:lnSpc>
              <a:defRPr lang="en-US" sz="1350" spc="0" dirty="0" smtClean="0">
                <a:solidFill>
                  <a:schemeClr val="tx1">
                    <a:lumMod val="75000"/>
                    <a:lumOff val="25000"/>
                  </a:schemeClr>
                </a:solidFill>
                <a:latin typeface="+mn-lt"/>
              </a:defRPr>
            </a:lvl1pPr>
            <a:lvl2pPr>
              <a:lnSpc>
                <a:spcPct val="100000"/>
              </a:lnSpc>
              <a:defRPr lang="en-US" sz="1200" spc="0" dirty="0" smtClean="0">
                <a:solidFill>
                  <a:schemeClr val="tx1">
                    <a:lumMod val="75000"/>
                    <a:lumOff val="25000"/>
                  </a:schemeClr>
                </a:solidFill>
                <a:latin typeface="+mn-lt"/>
              </a:defRPr>
            </a:lvl2pPr>
            <a:lvl3pPr>
              <a:lnSpc>
                <a:spcPct val="100000"/>
              </a:lnSpc>
              <a:defRPr lang="en-US" sz="1050" spc="0" dirty="0" smtClean="0">
                <a:solidFill>
                  <a:schemeClr val="tx1">
                    <a:lumMod val="75000"/>
                    <a:lumOff val="25000"/>
                  </a:schemeClr>
                </a:solidFill>
                <a:latin typeface="+mn-lt"/>
              </a:defRPr>
            </a:lvl3pPr>
            <a:lvl4pPr>
              <a:lnSpc>
                <a:spcPct val="100000"/>
              </a:lnSpc>
              <a:defRPr lang="en-US" sz="900" spc="0" dirty="0" smtClean="0">
                <a:solidFill>
                  <a:schemeClr val="tx1">
                    <a:lumMod val="75000"/>
                    <a:lumOff val="25000"/>
                  </a:schemeClr>
                </a:solidFill>
                <a:latin typeface="+mn-lt"/>
              </a:defRPr>
            </a:lvl4pPr>
            <a:lvl5pPr>
              <a:lnSpc>
                <a:spcPct val="100000"/>
              </a:lnSpc>
              <a:defRPr lang="en-US" sz="900" spc="0" dirty="0">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6" name="Text Placeholder 17"/>
          <p:cNvSpPr>
            <a:spLocks noGrp="1"/>
          </p:cNvSpPr>
          <p:nvPr>
            <p:ph type="body" sz="quarter" idx="18"/>
          </p:nvPr>
        </p:nvSpPr>
        <p:spPr>
          <a:xfrm>
            <a:off x="2463732" y="2976824"/>
            <a:ext cx="2033867" cy="1629705"/>
          </a:xfrm>
        </p:spPr>
        <p:txBody>
          <a:bodyPr/>
          <a:lstStyle>
            <a:lvl1pPr>
              <a:lnSpc>
                <a:spcPct val="100000"/>
              </a:lnSpc>
              <a:defRPr lang="en-US" sz="1350" spc="0" dirty="0" smtClean="0">
                <a:solidFill>
                  <a:schemeClr val="tx1">
                    <a:lumMod val="75000"/>
                    <a:lumOff val="25000"/>
                  </a:schemeClr>
                </a:solidFill>
                <a:latin typeface="+mn-lt"/>
              </a:defRPr>
            </a:lvl1pPr>
            <a:lvl2pPr>
              <a:lnSpc>
                <a:spcPct val="100000"/>
              </a:lnSpc>
              <a:defRPr lang="en-US" sz="1200" spc="0" dirty="0" smtClean="0">
                <a:solidFill>
                  <a:schemeClr val="tx1">
                    <a:lumMod val="75000"/>
                    <a:lumOff val="25000"/>
                  </a:schemeClr>
                </a:solidFill>
                <a:latin typeface="+mn-lt"/>
              </a:defRPr>
            </a:lvl2pPr>
            <a:lvl3pPr>
              <a:lnSpc>
                <a:spcPct val="100000"/>
              </a:lnSpc>
              <a:defRPr lang="en-US" sz="1050" spc="0" dirty="0" smtClean="0">
                <a:solidFill>
                  <a:schemeClr val="tx1">
                    <a:lumMod val="75000"/>
                    <a:lumOff val="25000"/>
                  </a:schemeClr>
                </a:solidFill>
                <a:latin typeface="+mn-lt"/>
              </a:defRPr>
            </a:lvl3pPr>
            <a:lvl4pPr>
              <a:lnSpc>
                <a:spcPct val="100000"/>
              </a:lnSpc>
              <a:defRPr lang="en-US" sz="900" spc="0" dirty="0" smtClean="0">
                <a:solidFill>
                  <a:schemeClr val="tx1">
                    <a:lumMod val="75000"/>
                    <a:lumOff val="25000"/>
                  </a:schemeClr>
                </a:solidFill>
                <a:latin typeface="+mn-lt"/>
              </a:defRPr>
            </a:lvl4pPr>
            <a:lvl5pPr>
              <a:lnSpc>
                <a:spcPct val="100000"/>
              </a:lnSpc>
              <a:defRPr lang="en-US" sz="900" spc="0" dirty="0">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Text Placeholder 17"/>
          <p:cNvSpPr>
            <a:spLocks noGrp="1"/>
          </p:cNvSpPr>
          <p:nvPr>
            <p:ph type="body" sz="quarter" idx="17"/>
          </p:nvPr>
        </p:nvSpPr>
        <p:spPr>
          <a:xfrm>
            <a:off x="270342" y="2976824"/>
            <a:ext cx="2033867" cy="1629705"/>
          </a:xfrm>
        </p:spPr>
        <p:txBody>
          <a:bodyPr/>
          <a:lstStyle>
            <a:lvl1pPr>
              <a:lnSpc>
                <a:spcPct val="100000"/>
              </a:lnSpc>
              <a:defRPr lang="en-US" sz="1350" spc="0" dirty="0" smtClean="0">
                <a:solidFill>
                  <a:schemeClr val="tx1">
                    <a:lumMod val="75000"/>
                    <a:lumOff val="25000"/>
                  </a:schemeClr>
                </a:solidFill>
                <a:latin typeface="+mn-lt"/>
              </a:defRPr>
            </a:lvl1pPr>
            <a:lvl2pPr>
              <a:lnSpc>
                <a:spcPct val="100000"/>
              </a:lnSpc>
              <a:defRPr lang="en-US" sz="1200" spc="0" dirty="0" smtClean="0">
                <a:solidFill>
                  <a:schemeClr val="tx1">
                    <a:lumMod val="75000"/>
                    <a:lumOff val="25000"/>
                  </a:schemeClr>
                </a:solidFill>
                <a:latin typeface="+mn-lt"/>
              </a:defRPr>
            </a:lvl2pPr>
            <a:lvl3pPr>
              <a:lnSpc>
                <a:spcPct val="100000"/>
              </a:lnSpc>
              <a:defRPr lang="en-US" sz="1050" spc="0" dirty="0" smtClean="0">
                <a:solidFill>
                  <a:schemeClr val="tx1">
                    <a:lumMod val="75000"/>
                    <a:lumOff val="25000"/>
                  </a:schemeClr>
                </a:solidFill>
                <a:latin typeface="+mn-lt"/>
              </a:defRPr>
            </a:lvl3pPr>
            <a:lvl4pPr>
              <a:lnSpc>
                <a:spcPct val="100000"/>
              </a:lnSpc>
              <a:defRPr lang="en-US" sz="900" spc="0" dirty="0" smtClean="0">
                <a:solidFill>
                  <a:schemeClr val="tx1">
                    <a:lumMod val="75000"/>
                    <a:lumOff val="25000"/>
                  </a:schemeClr>
                </a:solidFill>
                <a:latin typeface="+mn-lt"/>
              </a:defRPr>
            </a:lvl4pPr>
            <a:lvl5pPr>
              <a:lnSpc>
                <a:spcPct val="100000"/>
              </a:lnSpc>
              <a:defRPr lang="en-US" sz="900" spc="0" dirty="0">
                <a:solidFill>
                  <a:schemeClr val="tx1">
                    <a:lumMod val="75000"/>
                    <a:lumOff val="2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23" name="Picture 22" descr="FooterCROPPED_v3.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8240"/>
            <a:ext cx="9146381" cy="387641"/>
          </a:xfrm>
          <a:prstGeom prst="rect">
            <a:avLst/>
          </a:prstGeom>
        </p:spPr>
      </p:pic>
      <p:pic>
        <p:nvPicPr>
          <p:cNvPr id="22" name="Picture 10" descr="Dreamforce_Logo_K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1977" y="4841081"/>
            <a:ext cx="1067078"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26" descr="sfdc_primary_logo_50%.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77360" y="4611506"/>
            <a:ext cx="699654" cy="489631"/>
          </a:xfrm>
          <a:prstGeom prst="rect">
            <a:avLst/>
          </a:prstGeom>
        </p:spPr>
      </p:pic>
    </p:spTree>
    <p:extLst>
      <p:ext uri="{BB962C8B-B14F-4D97-AF65-F5344CB8AC3E}">
        <p14:creationId xmlns:p14="http://schemas.microsoft.com/office/powerpoint/2010/main" val="38234151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_slide">
    <p:bg>
      <p:bgPr>
        <a:solidFill>
          <a:schemeClr val="tx2"/>
        </a:solidFill>
        <a:effectLst/>
      </p:bgPr>
    </p:bg>
    <p:spTree>
      <p:nvGrpSpPr>
        <p:cNvPr id="1" name=""/>
        <p:cNvGrpSpPr/>
        <p:nvPr/>
      </p:nvGrpSpPr>
      <p:grpSpPr>
        <a:xfrm>
          <a:off x="0" y="0"/>
          <a:ext cx="0" cy="0"/>
          <a:chOff x="0" y="0"/>
          <a:chExt cx="0" cy="0"/>
        </a:xfrm>
      </p:grpSpPr>
      <p:pic>
        <p:nvPicPr>
          <p:cNvPr id="8" name="Picture 7"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pic>
        <p:nvPicPr>
          <p:cNvPr id="6" name="Picture 5" descr="Dreamforce_Logo_K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9624" y="4841081"/>
            <a:ext cx="1067078"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259624" y="979885"/>
            <a:ext cx="8616416" cy="2113359"/>
          </a:xfrm>
        </p:spPr>
        <p:txBody>
          <a:bodyPr anchor="b"/>
          <a:lstStyle>
            <a:lvl1pPr marL="0" indent="0" algn="l" defTabSz="685800" rtl="0" eaLnBrk="1" latinLnBrk="0" hangingPunct="1">
              <a:lnSpc>
                <a:spcPct val="90000"/>
              </a:lnSpc>
              <a:spcBef>
                <a:spcPct val="0"/>
              </a:spcBef>
              <a:buNone/>
              <a:defRPr lang="en-US" sz="4050" b="1" kern="1200" spc="0" baseline="0" dirty="0" smtClean="0">
                <a:solidFill>
                  <a:schemeClr val="bg1"/>
                </a:solidFill>
                <a:latin typeface="+mj-lt"/>
                <a:ea typeface="+mj-ea"/>
                <a:cs typeface="+mj-cs"/>
              </a:defRPr>
            </a:lvl1pPr>
          </a:lstStyle>
          <a:p>
            <a:pPr lvl="0"/>
            <a:r>
              <a:rPr lang="en-US" dirty="0" smtClean="0"/>
              <a:t>Divider Slide</a:t>
            </a:r>
          </a:p>
        </p:txBody>
      </p:sp>
      <p:sp>
        <p:nvSpPr>
          <p:cNvPr id="11" name="Text Placeholder 10"/>
          <p:cNvSpPr>
            <a:spLocks noGrp="1"/>
          </p:cNvSpPr>
          <p:nvPr>
            <p:ph type="body" sz="quarter" idx="11" hasCustomPrompt="1"/>
          </p:nvPr>
        </p:nvSpPr>
        <p:spPr>
          <a:xfrm>
            <a:off x="270343" y="3212074"/>
            <a:ext cx="8605697" cy="802481"/>
          </a:xfrm>
        </p:spPr>
        <p:txBody>
          <a:bodyPr vert="horz" lIns="0" tIns="0" rIns="0" bIns="0" rtlCol="0">
            <a:noAutofit/>
          </a:bodyPr>
          <a:lstStyle>
            <a:lvl1pPr marL="126206" indent="-126206">
              <a:buNone/>
              <a:defRPr lang="en-US" spc="0" baseline="0" dirty="0" smtClean="0">
                <a:solidFill>
                  <a:schemeClr val="tx2">
                    <a:lumMod val="20000"/>
                    <a:lumOff val="80000"/>
                  </a:schemeClr>
                </a:solidFill>
                <a:latin typeface="+mj-lt"/>
                <a:ea typeface="+mn-ea"/>
                <a:cs typeface="+mn-cs"/>
              </a:defRPr>
            </a:lvl1pPr>
            <a:lvl2pPr>
              <a:defRPr lang="en-US" spc="-68" baseline="0" dirty="0" smtClean="0">
                <a:solidFill>
                  <a:schemeClr val="tx1">
                    <a:tint val="75000"/>
                  </a:schemeClr>
                </a:solidFill>
                <a:ea typeface="+mn-ea"/>
              </a:defRPr>
            </a:lvl2pPr>
            <a:lvl3pPr>
              <a:defRPr lang="en-US" sz="1350" spc="-68" baseline="0" dirty="0" smtClean="0">
                <a:solidFill>
                  <a:schemeClr val="tx1">
                    <a:tint val="75000"/>
                  </a:schemeClr>
                </a:solidFill>
                <a:ea typeface="+mn-ea"/>
              </a:defRPr>
            </a:lvl3pPr>
            <a:lvl4pPr>
              <a:defRPr lang="en-US" spc="-68" baseline="0" dirty="0" smtClean="0">
                <a:solidFill>
                  <a:schemeClr val="tx1">
                    <a:tint val="75000"/>
                  </a:schemeClr>
                </a:solidFill>
                <a:ea typeface="+mn-ea"/>
              </a:defRPr>
            </a:lvl4pPr>
            <a:lvl5pPr>
              <a:defRPr lang="en-US" spc="-68" baseline="0" dirty="0">
                <a:solidFill>
                  <a:schemeClr val="tx1">
                    <a:tint val="75000"/>
                  </a:schemeClr>
                </a:solidFill>
                <a:ea typeface="+mn-ea"/>
              </a:defRPr>
            </a:lvl5pPr>
          </a:lstStyle>
          <a:p>
            <a:pPr marL="0" lvl="0" indent="0" defTabSz="685800" eaLnBrk="1" latinLnBrk="0" hangingPunct="1"/>
            <a:r>
              <a:rPr lang="en-US" dirty="0" smtClean="0"/>
              <a:t>Divider Subtitle</a:t>
            </a:r>
          </a:p>
        </p:txBody>
      </p:sp>
      <p:sp>
        <p:nvSpPr>
          <p:cNvPr id="10" name="TextBox 9"/>
          <p:cNvSpPr txBox="1"/>
          <p:nvPr userDrawn="1"/>
        </p:nvSpPr>
        <p:spPr>
          <a:xfrm>
            <a:off x="-1200463" y="1967784"/>
            <a:ext cx="1200463" cy="1212695"/>
          </a:xfrm>
          <a:prstGeom prst="rect">
            <a:avLst/>
          </a:prstGeom>
        </p:spPr>
        <p:txBody>
          <a:bodyPr vert="horz" wrap="square" lIns="68580" tIns="34290" rIns="68580" bIns="34290" rtlCol="0" anchor="ctr">
            <a:noAutofit/>
          </a:bodyPr>
          <a:lstStyle/>
          <a:p>
            <a:pPr marL="0" indent="0" algn="r">
              <a:buClr>
                <a:schemeClr val="tx2"/>
              </a:buClr>
              <a:buFont typeface="Arial" panose="020B0604020202020204" pitchFamily="34" charset="0"/>
              <a:buNone/>
            </a:pPr>
            <a:r>
              <a:rPr lang="en-US" sz="1350" dirty="0" smtClean="0">
                <a:solidFill>
                  <a:schemeClr val="tx1">
                    <a:lumMod val="75000"/>
                    <a:lumOff val="25000"/>
                  </a:schemeClr>
                </a:solidFill>
              </a:rPr>
              <a:t>Use to introduce a demo,</a:t>
            </a:r>
            <a:r>
              <a:rPr lang="en-US" sz="1350" baseline="0" dirty="0" smtClean="0">
                <a:solidFill>
                  <a:schemeClr val="tx1">
                    <a:lumMod val="75000"/>
                    <a:lumOff val="25000"/>
                  </a:schemeClr>
                </a:solidFill>
              </a:rPr>
              <a:t> video, Q&amp;A, etc.</a:t>
            </a:r>
            <a:endParaRPr lang="en-US" sz="1350" dirty="0" smtClean="0">
              <a:solidFill>
                <a:schemeClr val="tx1">
                  <a:lumMod val="75000"/>
                  <a:lumOff val="25000"/>
                </a:schemeClr>
              </a:solidFill>
            </a:endParaRPr>
          </a:p>
        </p:txBody>
      </p:sp>
      <p:pic>
        <p:nvPicPr>
          <p:cNvPr id="13" name="Picture 12" descr="sfdc_primary_logo_5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77360" y="4611506"/>
            <a:ext cx="699654" cy="489631"/>
          </a:xfrm>
          <a:prstGeom prst="rect">
            <a:avLst/>
          </a:prstGeom>
        </p:spPr>
      </p:pic>
    </p:spTree>
    <p:extLst>
      <p:ext uri="{BB962C8B-B14F-4D97-AF65-F5344CB8AC3E}">
        <p14:creationId xmlns:p14="http://schemas.microsoft.com/office/powerpoint/2010/main" val="124291694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8128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asic_dark">
    <p:bg>
      <p:bgPr>
        <a:solidFill>
          <a:schemeClr val="tx2"/>
        </a:solidFill>
        <a:effectLst/>
      </p:bgPr>
    </p:bg>
    <p:spTree>
      <p:nvGrpSpPr>
        <p:cNvPr id="1" name=""/>
        <p:cNvGrpSpPr/>
        <p:nvPr/>
      </p:nvGrpSpPr>
      <p:grpSpPr>
        <a:xfrm>
          <a:off x="0" y="0"/>
          <a:ext cx="0" cy="0"/>
          <a:chOff x="0" y="0"/>
          <a:chExt cx="0" cy="0"/>
        </a:xfrm>
      </p:grpSpPr>
      <p:pic>
        <p:nvPicPr>
          <p:cNvPr id="7" name="Picture 6"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sp>
        <p:nvSpPr>
          <p:cNvPr id="10" name="Title 1"/>
          <p:cNvSpPr>
            <a:spLocks noGrp="1"/>
          </p:cNvSpPr>
          <p:nvPr>
            <p:ph type="title" hasCustomPrompt="1"/>
          </p:nvPr>
        </p:nvSpPr>
        <p:spPr>
          <a:xfrm>
            <a:off x="259625" y="45111"/>
            <a:ext cx="8616415" cy="640690"/>
          </a:xfrm>
        </p:spPr>
        <p:txBody>
          <a:bodyPr/>
          <a:lstStyle>
            <a:lvl1pPr algn="l">
              <a:lnSpc>
                <a:spcPct val="80000"/>
              </a:lnSpc>
              <a:defRPr sz="2400" b="1" spc="-23" baseline="0">
                <a:solidFill>
                  <a:schemeClr val="bg1"/>
                </a:solidFill>
              </a:defRPr>
            </a:lvl1pPr>
          </a:lstStyle>
          <a:p>
            <a:r>
              <a:rPr lang="en-US" dirty="0" smtClean="0"/>
              <a:t>Blue Basic Slide Layout</a:t>
            </a:r>
            <a:endParaRPr lang="en-US" dirty="0"/>
          </a:p>
        </p:txBody>
      </p:sp>
      <p:sp>
        <p:nvSpPr>
          <p:cNvPr id="14" name="Text Placeholder 17"/>
          <p:cNvSpPr>
            <a:spLocks noGrp="1"/>
          </p:cNvSpPr>
          <p:nvPr>
            <p:ph type="body" sz="quarter" idx="13"/>
          </p:nvPr>
        </p:nvSpPr>
        <p:spPr>
          <a:xfrm>
            <a:off x="259624" y="758429"/>
            <a:ext cx="8616416" cy="3848100"/>
          </a:xfrm>
        </p:spPr>
        <p:txBody>
          <a:bodyPr/>
          <a:lstStyle>
            <a:lvl1pPr>
              <a:buClr>
                <a:schemeClr val="bg1"/>
              </a:buClr>
              <a:defRPr sz="1800" spc="0">
                <a:solidFill>
                  <a:schemeClr val="bg1"/>
                </a:solidFill>
              </a:defRPr>
            </a:lvl1pPr>
            <a:lvl2pPr marL="342900" indent="-166688">
              <a:buClr>
                <a:schemeClr val="bg1"/>
              </a:buClr>
              <a:defRPr sz="1500" spc="0">
                <a:solidFill>
                  <a:schemeClr val="bg1"/>
                </a:solidFill>
              </a:defRPr>
            </a:lvl2pPr>
            <a:lvl3pPr marL="472679" indent="-129779">
              <a:buClr>
                <a:schemeClr val="bg1"/>
              </a:buClr>
              <a:tabLst>
                <a:tab pos="519113" algn="l"/>
              </a:tabLst>
              <a:defRPr sz="1350" spc="0">
                <a:solidFill>
                  <a:schemeClr val="bg1"/>
                </a:solidFill>
              </a:defRPr>
            </a:lvl3pPr>
            <a:lvl4pPr marL="602456" indent="-129779">
              <a:buClr>
                <a:schemeClr val="bg1"/>
              </a:buClr>
              <a:defRPr sz="1200" spc="0">
                <a:solidFill>
                  <a:schemeClr val="bg1"/>
                </a:solidFill>
              </a:defRPr>
            </a:lvl4pPr>
            <a:lvl5pPr marL="732235" indent="-129779">
              <a:buClr>
                <a:schemeClr val="bg1"/>
              </a:buClr>
              <a:defRPr sz="1200" spc="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5" descr="Dreamforce_Logo_K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9624" y="4841081"/>
            <a:ext cx="1067078"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sfdc_primary_logo_5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77360" y="4611506"/>
            <a:ext cx="699654" cy="489631"/>
          </a:xfrm>
          <a:prstGeom prst="rect">
            <a:avLst/>
          </a:prstGeom>
        </p:spPr>
      </p:pic>
    </p:spTree>
    <p:extLst>
      <p:ext uri="{BB962C8B-B14F-4D97-AF65-F5344CB8AC3E}">
        <p14:creationId xmlns:p14="http://schemas.microsoft.com/office/powerpoint/2010/main" val="34434775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pic>
        <p:nvPicPr>
          <p:cNvPr id="6" name="Picture 5" descr="BG_13.33X7.5_v2_AR_v2nois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0351" cy="5149850"/>
          </a:xfrm>
          <a:prstGeom prst="rect">
            <a:avLst/>
          </a:prstGeom>
        </p:spPr>
      </p:pic>
      <p:pic>
        <p:nvPicPr>
          <p:cNvPr id="5" name="Picture 4" descr="ThankYou.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78303" y="2059459"/>
            <a:ext cx="3961365" cy="656284"/>
          </a:xfrm>
          <a:prstGeom prst="rect">
            <a:avLst/>
          </a:prstGeom>
        </p:spPr>
      </p:pic>
    </p:spTree>
    <p:extLst>
      <p:ext uri="{BB962C8B-B14F-4D97-AF65-F5344CB8AC3E}">
        <p14:creationId xmlns:p14="http://schemas.microsoft.com/office/powerpoint/2010/main" val="37555709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peaker_slide_B">
    <p:bg>
      <p:bgPr>
        <a:solidFill>
          <a:schemeClr val="tx2"/>
        </a:solidFill>
        <a:effectLst/>
      </p:bgPr>
    </p:bg>
    <p:spTree>
      <p:nvGrpSpPr>
        <p:cNvPr id="1" name=""/>
        <p:cNvGrpSpPr/>
        <p:nvPr/>
      </p:nvGrpSpPr>
      <p:grpSpPr>
        <a:xfrm>
          <a:off x="0" y="0"/>
          <a:ext cx="0" cy="0"/>
          <a:chOff x="0" y="0"/>
          <a:chExt cx="0" cy="0"/>
        </a:xfrm>
      </p:grpSpPr>
      <p:pic>
        <p:nvPicPr>
          <p:cNvPr id="3" name="Picture 2" descr="BG_13.33X7.5_v2_AR_v2noise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39"/>
            <a:ext cx="9150351" cy="5148511"/>
          </a:xfrm>
          <a:prstGeom prst="rect">
            <a:avLst/>
          </a:prstGeom>
        </p:spPr>
      </p:pic>
      <p:sp>
        <p:nvSpPr>
          <p:cNvPr id="9" name="Title 1"/>
          <p:cNvSpPr>
            <a:spLocks noGrp="1"/>
          </p:cNvSpPr>
          <p:nvPr>
            <p:ph type="ctrTitle" hasCustomPrompt="1"/>
          </p:nvPr>
        </p:nvSpPr>
        <p:spPr>
          <a:xfrm>
            <a:off x="3446105" y="592845"/>
            <a:ext cx="5535692" cy="1971675"/>
          </a:xfrm>
        </p:spPr>
        <p:txBody>
          <a:bodyPr/>
          <a:lstStyle>
            <a:lvl1pPr algn="l">
              <a:defRPr sz="4050" spc="0">
                <a:solidFill>
                  <a:schemeClr val="bg1"/>
                </a:solidFill>
              </a:defRPr>
            </a:lvl1pPr>
          </a:lstStyle>
          <a:p>
            <a:r>
              <a:rPr lang="en-US" dirty="0" smtClean="0"/>
              <a:t/>
            </a:r>
            <a:br>
              <a:rPr lang="en-US" dirty="0" smtClean="0"/>
            </a:br>
            <a:r>
              <a:rPr lang="en-US" dirty="0" smtClean="0"/>
              <a:t>Salesforce Speaker</a:t>
            </a:r>
            <a:endParaRPr lang="en-US" dirty="0"/>
          </a:p>
        </p:txBody>
      </p:sp>
      <p:sp>
        <p:nvSpPr>
          <p:cNvPr id="10" name="Subtitle 2"/>
          <p:cNvSpPr>
            <a:spLocks noGrp="1"/>
          </p:cNvSpPr>
          <p:nvPr>
            <p:ph type="subTitle" idx="1" hasCustomPrompt="1"/>
          </p:nvPr>
        </p:nvSpPr>
        <p:spPr>
          <a:xfrm>
            <a:off x="3446105" y="2678820"/>
            <a:ext cx="5535692" cy="670171"/>
          </a:xfrm>
        </p:spPr>
        <p:txBody>
          <a:bodyPr/>
          <a:lstStyle>
            <a:lvl1pPr marL="0" indent="0" algn="l">
              <a:buNone/>
              <a:defRPr sz="2100" spc="0" baseline="0">
                <a:solidFill>
                  <a:schemeClr val="tx2">
                    <a:lumMod val="20000"/>
                    <a:lumOff val="80000"/>
                  </a:schemeClr>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Speaker Title</a:t>
            </a:r>
            <a:endParaRPr lang="en-US" dirty="0"/>
          </a:p>
        </p:txBody>
      </p:sp>
      <p:pic>
        <p:nvPicPr>
          <p:cNvPr id="8" name="Picture 7" descr="sfdc_primary_logo_150%.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9870" y="1747125"/>
            <a:ext cx="1978864" cy="1384844"/>
          </a:xfrm>
          <a:prstGeom prst="rect">
            <a:avLst/>
          </a:prstGeom>
        </p:spPr>
      </p:pic>
    </p:spTree>
    <p:extLst>
      <p:ext uri="{BB962C8B-B14F-4D97-AF65-F5344CB8AC3E}">
        <p14:creationId xmlns:p14="http://schemas.microsoft.com/office/powerpoint/2010/main" val="13232561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rtner Speaker">
    <p:bg>
      <p:bgPr>
        <a:solidFill>
          <a:schemeClr val="tx2"/>
        </a:solidFill>
        <a:effectLst/>
      </p:bgPr>
    </p:bg>
    <p:spTree>
      <p:nvGrpSpPr>
        <p:cNvPr id="1" name=""/>
        <p:cNvGrpSpPr/>
        <p:nvPr/>
      </p:nvGrpSpPr>
      <p:grpSpPr>
        <a:xfrm>
          <a:off x="0" y="0"/>
          <a:ext cx="0" cy="0"/>
          <a:chOff x="0" y="0"/>
          <a:chExt cx="0" cy="0"/>
        </a:xfrm>
      </p:grpSpPr>
      <p:pic>
        <p:nvPicPr>
          <p:cNvPr id="7" name="Picture 6" descr="BG_13.33X7.5_v2_AR_v2noise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39"/>
            <a:ext cx="9150351" cy="5148511"/>
          </a:xfrm>
          <a:prstGeom prst="rect">
            <a:avLst/>
          </a:prstGeom>
        </p:spPr>
      </p:pic>
      <p:sp>
        <p:nvSpPr>
          <p:cNvPr id="9" name="Title 1"/>
          <p:cNvSpPr>
            <a:spLocks noGrp="1"/>
          </p:cNvSpPr>
          <p:nvPr>
            <p:ph type="ctrTitle" hasCustomPrompt="1"/>
          </p:nvPr>
        </p:nvSpPr>
        <p:spPr>
          <a:xfrm>
            <a:off x="3446105" y="592845"/>
            <a:ext cx="5535692" cy="1971675"/>
          </a:xfrm>
        </p:spPr>
        <p:txBody>
          <a:bodyPr/>
          <a:lstStyle>
            <a:lvl1pPr algn="l">
              <a:defRPr sz="4050" spc="0" baseline="0">
                <a:solidFill>
                  <a:schemeClr val="bg1"/>
                </a:solidFill>
              </a:defRPr>
            </a:lvl1pPr>
          </a:lstStyle>
          <a:p>
            <a:r>
              <a:rPr lang="en-US" dirty="0" smtClean="0"/>
              <a:t>Non-Salesforce Speaker</a:t>
            </a:r>
            <a:endParaRPr lang="en-US" dirty="0"/>
          </a:p>
        </p:txBody>
      </p:sp>
      <p:sp>
        <p:nvSpPr>
          <p:cNvPr id="10" name="Subtitle 2"/>
          <p:cNvSpPr>
            <a:spLocks noGrp="1"/>
          </p:cNvSpPr>
          <p:nvPr>
            <p:ph type="subTitle" idx="1" hasCustomPrompt="1"/>
          </p:nvPr>
        </p:nvSpPr>
        <p:spPr>
          <a:xfrm>
            <a:off x="3446105" y="2678820"/>
            <a:ext cx="5535692" cy="670171"/>
          </a:xfrm>
        </p:spPr>
        <p:txBody>
          <a:bodyPr/>
          <a:lstStyle>
            <a:lvl1pPr marL="0" indent="0" algn="l">
              <a:buNone/>
              <a:defRPr sz="2100" spc="0" baseline="0">
                <a:solidFill>
                  <a:schemeClr val="tx2">
                    <a:lumMod val="20000"/>
                    <a:lumOff val="80000"/>
                  </a:schemeClr>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Speaker Title</a:t>
            </a:r>
            <a:endParaRPr lang="en-US" dirty="0"/>
          </a:p>
        </p:txBody>
      </p:sp>
      <p:sp>
        <p:nvSpPr>
          <p:cNvPr id="4" name="TextBox 3"/>
          <p:cNvSpPr txBox="1"/>
          <p:nvPr userDrawn="1"/>
        </p:nvSpPr>
        <p:spPr>
          <a:xfrm>
            <a:off x="-1371957" y="1858297"/>
            <a:ext cx="1305032" cy="1425566"/>
          </a:xfrm>
          <a:prstGeom prst="rect">
            <a:avLst/>
          </a:prstGeom>
        </p:spPr>
        <p:txBody>
          <a:bodyPr vert="horz" wrap="square" lIns="68580" tIns="34290" rIns="68580" bIns="34290" rtlCol="0" anchor="ctr">
            <a:noAutofit/>
          </a:bodyPr>
          <a:lstStyle/>
          <a:p>
            <a:pPr marL="0" indent="0" algn="r">
              <a:buClr>
                <a:schemeClr val="tx2"/>
              </a:buClr>
              <a:buFont typeface="Arial" panose="020B0604020202020204" pitchFamily="34" charset="0"/>
              <a:buNone/>
            </a:pPr>
            <a:r>
              <a:rPr lang="en-US" sz="1350" dirty="0" smtClean="0">
                <a:solidFill>
                  <a:schemeClr val="tx1">
                    <a:lumMod val="75000"/>
                    <a:lumOff val="25000"/>
                  </a:schemeClr>
                </a:solidFill>
              </a:rPr>
              <a:t>Place Customer or Partner logo in white area of slide, centered horizontally</a:t>
            </a:r>
          </a:p>
        </p:txBody>
      </p:sp>
    </p:spTree>
    <p:extLst>
      <p:ext uri="{BB962C8B-B14F-4D97-AF65-F5344CB8AC3E}">
        <p14:creationId xmlns:p14="http://schemas.microsoft.com/office/powerpoint/2010/main" val="367358817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no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70343" y="1"/>
            <a:ext cx="8605697" cy="685800"/>
          </a:xfrm>
        </p:spPr>
        <p:txBody>
          <a:bodyPr/>
          <a:lstStyle>
            <a:lvl1pPr algn="l">
              <a:lnSpc>
                <a:spcPct val="80000"/>
              </a:lnSpc>
              <a:defRPr sz="2400" b="1" spc="-23" baseline="0">
                <a:solidFill>
                  <a:schemeClr val="tx2"/>
                </a:solidFill>
              </a:defRPr>
            </a:lvl1pPr>
          </a:lstStyle>
          <a:p>
            <a:r>
              <a:rPr lang="en-US" dirty="0" smtClean="0"/>
              <a:t>Basic Slide Layout</a:t>
            </a:r>
            <a:endParaRPr lang="en-US" dirty="0"/>
          </a:p>
        </p:txBody>
      </p:sp>
      <p:sp>
        <p:nvSpPr>
          <p:cNvPr id="9" name="Text Placeholder 8"/>
          <p:cNvSpPr>
            <a:spLocks noGrp="1"/>
          </p:cNvSpPr>
          <p:nvPr>
            <p:ph type="body" sz="quarter" idx="10"/>
          </p:nvPr>
        </p:nvSpPr>
        <p:spPr>
          <a:xfrm>
            <a:off x="270343" y="752708"/>
            <a:ext cx="8605697" cy="3853821"/>
          </a:xfrm>
        </p:spPr>
        <p:txBody>
          <a:bodyPr/>
          <a:lstStyle>
            <a:lvl1pPr>
              <a:defRPr spc="0"/>
            </a:lvl1pPr>
            <a:lvl2pPr>
              <a:defRPr spc="0"/>
            </a:lvl2pPr>
            <a:lvl3pPr>
              <a:defRPr spc="0"/>
            </a:lvl3pPr>
            <a:lvl4pPr>
              <a:defRPr spc="0"/>
            </a:lvl4pPr>
            <a:lvl5pPr>
              <a:defRPr spc="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61882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70343" y="1"/>
            <a:ext cx="8605697" cy="685800"/>
          </a:xfrm>
        </p:spPr>
        <p:txBody>
          <a:bodyPr/>
          <a:lstStyle>
            <a:lvl1pPr algn="l">
              <a:lnSpc>
                <a:spcPct val="80000"/>
              </a:lnSpc>
              <a:defRPr sz="2400" b="1" spc="-23" baseline="0">
                <a:solidFill>
                  <a:schemeClr val="tx2"/>
                </a:solidFill>
              </a:defRPr>
            </a:lvl1pPr>
          </a:lstStyle>
          <a:p>
            <a:r>
              <a:rPr lang="en-US" dirty="0" smtClean="0"/>
              <a:t>Basic Slide Layout With Subtitle</a:t>
            </a:r>
            <a:endParaRPr lang="en-US" dirty="0"/>
          </a:p>
        </p:txBody>
      </p:sp>
      <p:sp>
        <p:nvSpPr>
          <p:cNvPr id="12" name="Text Placeholder 3"/>
          <p:cNvSpPr>
            <a:spLocks noGrp="1"/>
          </p:cNvSpPr>
          <p:nvPr>
            <p:ph type="body" sz="quarter" idx="16" hasCustomPrompt="1"/>
          </p:nvPr>
        </p:nvSpPr>
        <p:spPr>
          <a:xfrm>
            <a:off x="270343" y="748206"/>
            <a:ext cx="8605697" cy="472679"/>
          </a:xfrm>
        </p:spPr>
        <p:txBody>
          <a:bodyPr/>
          <a:lstStyle>
            <a:lvl1pPr marL="0" indent="0">
              <a:buNone/>
              <a:defRPr sz="1800" spc="0">
                <a:solidFill>
                  <a:schemeClr val="tx1">
                    <a:lumMod val="75000"/>
                    <a:lumOff val="25000"/>
                  </a:schemeClr>
                </a:solidFill>
              </a:defRPr>
            </a:lvl1pPr>
          </a:lstStyle>
          <a:p>
            <a:pPr lvl="0"/>
            <a:r>
              <a:rPr lang="en-US" dirty="0" smtClean="0"/>
              <a:t>Subtitle</a:t>
            </a:r>
          </a:p>
        </p:txBody>
      </p:sp>
      <p:sp>
        <p:nvSpPr>
          <p:cNvPr id="3" name="Text Placeholder 2"/>
          <p:cNvSpPr>
            <a:spLocks noGrp="1"/>
          </p:cNvSpPr>
          <p:nvPr>
            <p:ph type="body" sz="quarter" idx="17"/>
          </p:nvPr>
        </p:nvSpPr>
        <p:spPr>
          <a:xfrm>
            <a:off x="259624" y="1296591"/>
            <a:ext cx="8616416" cy="3309938"/>
          </a:xfrm>
        </p:spPr>
        <p:txBody>
          <a:bodyPr/>
          <a:lstStyle>
            <a:lvl1pPr>
              <a:defRPr spc="0"/>
            </a:lvl1pPr>
            <a:lvl2pPr>
              <a:defRPr spc="0"/>
            </a:lvl2pPr>
            <a:lvl3pPr>
              <a:defRPr spc="0"/>
            </a:lvl3pPr>
            <a:lvl4pPr>
              <a:defRPr spc="0"/>
            </a:lvl4pPr>
            <a:lvl5pPr>
              <a:defRPr spc="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66441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Only Slide Layout</a:t>
            </a:r>
            <a:endParaRPr lang="en-US" dirty="0"/>
          </a:p>
        </p:txBody>
      </p:sp>
    </p:spTree>
    <p:extLst>
      <p:ext uri="{BB962C8B-B14F-4D97-AF65-F5344CB8AC3E}">
        <p14:creationId xmlns:p14="http://schemas.microsoft.com/office/powerpoint/2010/main" val="858222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No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Only With No Footer</a:t>
            </a:r>
            <a:endParaRPr lang="en-US" dirty="0"/>
          </a:p>
        </p:txBody>
      </p:sp>
    </p:spTree>
    <p:extLst>
      <p:ext uri="{BB962C8B-B14F-4D97-AF65-F5344CB8AC3E}">
        <p14:creationId xmlns:p14="http://schemas.microsoft.com/office/powerpoint/2010/main" val="32818848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ext Placeholder 17"/>
          <p:cNvSpPr>
            <a:spLocks noGrp="1"/>
          </p:cNvSpPr>
          <p:nvPr>
            <p:ph type="body" sz="quarter" idx="17"/>
          </p:nvPr>
        </p:nvSpPr>
        <p:spPr>
          <a:xfrm>
            <a:off x="4615347" y="752707"/>
            <a:ext cx="4253068" cy="3853822"/>
          </a:xfrm>
        </p:spPr>
        <p:txBody>
          <a:bodyPr/>
          <a:lstStyle>
            <a:lvl1pPr>
              <a:defRPr lang="en-US" spc="0" dirty="0" smtClean="0">
                <a:solidFill>
                  <a:schemeClr val="tx1">
                    <a:lumMod val="75000"/>
                    <a:lumOff val="25000"/>
                  </a:schemeClr>
                </a:solidFill>
              </a:defRPr>
            </a:lvl1pPr>
            <a:lvl2pPr>
              <a:defRPr lang="en-US" spc="0" dirty="0" smtClean="0">
                <a:solidFill>
                  <a:schemeClr val="tx1">
                    <a:lumMod val="75000"/>
                    <a:lumOff val="25000"/>
                  </a:schemeClr>
                </a:solidFill>
              </a:defRPr>
            </a:lvl2pPr>
            <a:lvl3pPr>
              <a:defRPr lang="en-US" spc="0" dirty="0" smtClean="0">
                <a:solidFill>
                  <a:schemeClr val="tx1">
                    <a:lumMod val="75000"/>
                    <a:lumOff val="25000"/>
                  </a:schemeClr>
                </a:solidFill>
              </a:defRPr>
            </a:lvl3pPr>
            <a:lvl4pPr>
              <a:defRPr lang="en-US" spc="0" dirty="0" smtClean="0">
                <a:solidFill>
                  <a:schemeClr val="tx1">
                    <a:lumMod val="75000"/>
                    <a:lumOff val="25000"/>
                  </a:schemeClr>
                </a:solidFill>
              </a:defRPr>
            </a:lvl4pPr>
            <a:lvl5pPr>
              <a:defRPr lang="en-US" spc="0" dirty="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hasCustomPrompt="1"/>
          </p:nvPr>
        </p:nvSpPr>
        <p:spPr>
          <a:xfrm>
            <a:off x="268521" y="1"/>
            <a:ext cx="8608359" cy="685800"/>
          </a:xfrm>
        </p:spPr>
        <p:txBody>
          <a:bodyPr/>
          <a:lstStyle>
            <a:lvl1pPr algn="l">
              <a:lnSpc>
                <a:spcPct val="80000"/>
              </a:lnSpc>
              <a:defRPr sz="2400" b="1" spc="-23" baseline="0">
                <a:solidFill>
                  <a:schemeClr val="tx2"/>
                </a:solidFill>
              </a:defRPr>
            </a:lvl1pPr>
          </a:lstStyle>
          <a:p>
            <a:r>
              <a:rPr lang="en-US" dirty="0" smtClean="0"/>
              <a:t>2 Column Layout</a:t>
            </a:r>
            <a:endParaRPr lang="en-US" dirty="0"/>
          </a:p>
        </p:txBody>
      </p:sp>
      <p:sp>
        <p:nvSpPr>
          <p:cNvPr id="20" name="Text Placeholder 17"/>
          <p:cNvSpPr>
            <a:spLocks noGrp="1"/>
          </p:cNvSpPr>
          <p:nvPr>
            <p:ph type="body" sz="quarter" idx="18"/>
          </p:nvPr>
        </p:nvSpPr>
        <p:spPr>
          <a:xfrm>
            <a:off x="268520" y="752974"/>
            <a:ext cx="4253068" cy="3851954"/>
          </a:xfrm>
        </p:spPr>
        <p:txBody>
          <a:bodyPr/>
          <a:lstStyle>
            <a:lvl1pPr>
              <a:defRPr sz="1800" spc="0">
                <a:solidFill>
                  <a:schemeClr val="tx1">
                    <a:lumMod val="75000"/>
                    <a:lumOff val="25000"/>
                  </a:schemeClr>
                </a:solidFill>
              </a:defRPr>
            </a:lvl1pPr>
            <a:lvl2pPr marL="342900" indent="-166688">
              <a:defRPr sz="1500" spc="0">
                <a:solidFill>
                  <a:schemeClr val="tx1">
                    <a:lumMod val="75000"/>
                    <a:lumOff val="25000"/>
                  </a:schemeClr>
                </a:solidFill>
              </a:defRPr>
            </a:lvl2pPr>
            <a:lvl3pPr marL="515541" indent="-129779">
              <a:tabLst/>
              <a:defRPr sz="1350" spc="0">
                <a:solidFill>
                  <a:schemeClr val="tx1">
                    <a:lumMod val="75000"/>
                    <a:lumOff val="25000"/>
                  </a:schemeClr>
                </a:solidFill>
              </a:defRPr>
            </a:lvl3pPr>
            <a:lvl4pPr marL="685800" indent="-129779">
              <a:defRPr sz="1200" spc="0">
                <a:solidFill>
                  <a:schemeClr val="tx1">
                    <a:lumMod val="75000"/>
                    <a:lumOff val="25000"/>
                  </a:schemeClr>
                </a:solidFill>
              </a:defRPr>
            </a:lvl4pPr>
            <a:lvl5pPr marL="858441" indent="-129779">
              <a:defRPr sz="120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66736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268521" y="1"/>
            <a:ext cx="8608359" cy="685800"/>
          </a:xfrm>
        </p:spPr>
        <p:txBody>
          <a:bodyPr/>
          <a:lstStyle>
            <a:lvl1pPr algn="l">
              <a:lnSpc>
                <a:spcPct val="80000"/>
              </a:lnSpc>
              <a:defRPr sz="2400" b="1" spc="-23" baseline="0">
                <a:solidFill>
                  <a:schemeClr val="tx2"/>
                </a:solidFill>
              </a:defRPr>
            </a:lvl1pPr>
          </a:lstStyle>
          <a:p>
            <a:r>
              <a:rPr lang="en-US" dirty="0" smtClean="0"/>
              <a:t>3 Column Layout</a:t>
            </a:r>
            <a:endParaRPr lang="en-US" dirty="0"/>
          </a:p>
        </p:txBody>
      </p:sp>
      <p:sp>
        <p:nvSpPr>
          <p:cNvPr id="22" name="Text Placeholder 17"/>
          <p:cNvSpPr>
            <a:spLocks noGrp="1"/>
          </p:cNvSpPr>
          <p:nvPr>
            <p:ph type="body" sz="quarter" idx="19"/>
          </p:nvPr>
        </p:nvSpPr>
        <p:spPr>
          <a:xfrm>
            <a:off x="270343" y="752708"/>
            <a:ext cx="2804722" cy="3853821"/>
          </a:xfrm>
        </p:spPr>
        <p:txBody>
          <a:bodyPr/>
          <a:lstStyle>
            <a:lvl1pPr>
              <a:defRPr sz="1800" spc="0">
                <a:solidFill>
                  <a:schemeClr val="tx1">
                    <a:lumMod val="75000"/>
                    <a:lumOff val="25000"/>
                  </a:schemeClr>
                </a:solidFill>
              </a:defRPr>
            </a:lvl1pPr>
            <a:lvl2pPr marL="342900" indent="-166688">
              <a:defRPr sz="1500" spc="0">
                <a:solidFill>
                  <a:schemeClr val="tx1">
                    <a:lumMod val="75000"/>
                    <a:lumOff val="25000"/>
                  </a:schemeClr>
                </a:solidFill>
              </a:defRPr>
            </a:lvl2pPr>
            <a:lvl3pPr marL="472679" indent="-129779">
              <a:tabLst>
                <a:tab pos="519113" algn="l"/>
              </a:tabLst>
              <a:defRPr sz="1350" spc="0">
                <a:solidFill>
                  <a:schemeClr val="tx1">
                    <a:lumMod val="75000"/>
                    <a:lumOff val="25000"/>
                  </a:schemeClr>
                </a:solidFill>
              </a:defRPr>
            </a:lvl3pPr>
            <a:lvl4pPr marL="602456" indent="-129779">
              <a:defRPr sz="1200" spc="0">
                <a:solidFill>
                  <a:schemeClr val="tx1">
                    <a:lumMod val="75000"/>
                    <a:lumOff val="25000"/>
                  </a:schemeClr>
                </a:solidFill>
              </a:defRPr>
            </a:lvl4pPr>
            <a:lvl5pPr marL="732235" indent="-129779">
              <a:defRPr sz="120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17"/>
          <p:cNvSpPr>
            <a:spLocks noGrp="1"/>
          </p:cNvSpPr>
          <p:nvPr>
            <p:ph type="body" sz="quarter" idx="20"/>
          </p:nvPr>
        </p:nvSpPr>
        <p:spPr>
          <a:xfrm>
            <a:off x="3166633" y="752708"/>
            <a:ext cx="2804722" cy="3853821"/>
          </a:xfrm>
        </p:spPr>
        <p:txBody>
          <a:bodyPr/>
          <a:lstStyle>
            <a:lvl1pPr>
              <a:defRPr sz="1800" spc="0">
                <a:solidFill>
                  <a:schemeClr val="tx1">
                    <a:lumMod val="75000"/>
                    <a:lumOff val="25000"/>
                  </a:schemeClr>
                </a:solidFill>
              </a:defRPr>
            </a:lvl1pPr>
            <a:lvl2pPr marL="342900" indent="-166688">
              <a:defRPr sz="1500" spc="0">
                <a:solidFill>
                  <a:schemeClr val="tx1">
                    <a:lumMod val="75000"/>
                    <a:lumOff val="25000"/>
                  </a:schemeClr>
                </a:solidFill>
              </a:defRPr>
            </a:lvl2pPr>
            <a:lvl3pPr marL="472679" indent="-129779">
              <a:tabLst>
                <a:tab pos="519113" algn="l"/>
              </a:tabLst>
              <a:defRPr sz="1350" spc="0">
                <a:solidFill>
                  <a:schemeClr val="tx1">
                    <a:lumMod val="75000"/>
                    <a:lumOff val="25000"/>
                  </a:schemeClr>
                </a:solidFill>
              </a:defRPr>
            </a:lvl3pPr>
            <a:lvl4pPr marL="602456" indent="-129779">
              <a:defRPr sz="1200" spc="0">
                <a:solidFill>
                  <a:schemeClr val="tx1">
                    <a:lumMod val="75000"/>
                    <a:lumOff val="25000"/>
                  </a:schemeClr>
                </a:solidFill>
              </a:defRPr>
            </a:lvl4pPr>
            <a:lvl5pPr marL="732235" indent="-129779">
              <a:defRPr sz="120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17"/>
          <p:cNvSpPr>
            <a:spLocks noGrp="1"/>
          </p:cNvSpPr>
          <p:nvPr>
            <p:ph type="body" sz="quarter" idx="21"/>
          </p:nvPr>
        </p:nvSpPr>
        <p:spPr>
          <a:xfrm>
            <a:off x="6062923" y="752708"/>
            <a:ext cx="2804722" cy="3853821"/>
          </a:xfrm>
        </p:spPr>
        <p:txBody>
          <a:bodyPr/>
          <a:lstStyle>
            <a:lvl1pPr>
              <a:defRPr sz="1800" spc="0">
                <a:solidFill>
                  <a:schemeClr val="tx1">
                    <a:lumMod val="75000"/>
                    <a:lumOff val="25000"/>
                  </a:schemeClr>
                </a:solidFill>
              </a:defRPr>
            </a:lvl1pPr>
            <a:lvl2pPr marL="342900" indent="-166688">
              <a:defRPr sz="1500" spc="0">
                <a:solidFill>
                  <a:schemeClr val="tx1">
                    <a:lumMod val="75000"/>
                    <a:lumOff val="25000"/>
                  </a:schemeClr>
                </a:solidFill>
              </a:defRPr>
            </a:lvl2pPr>
            <a:lvl3pPr marL="472679" indent="-129779">
              <a:tabLst>
                <a:tab pos="519113" algn="l"/>
              </a:tabLst>
              <a:defRPr sz="1350" spc="0">
                <a:solidFill>
                  <a:schemeClr val="tx1">
                    <a:lumMod val="75000"/>
                    <a:lumOff val="25000"/>
                  </a:schemeClr>
                </a:solidFill>
              </a:defRPr>
            </a:lvl3pPr>
            <a:lvl4pPr marL="602456" indent="-129779">
              <a:defRPr sz="1200" spc="0">
                <a:solidFill>
                  <a:schemeClr val="tx1">
                    <a:lumMod val="75000"/>
                    <a:lumOff val="25000"/>
                  </a:schemeClr>
                </a:solidFill>
              </a:defRPr>
            </a:lvl4pPr>
            <a:lvl5pPr marL="732235" indent="-129779">
              <a:defRPr sz="1200" spc="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5501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ooterCROPPED_v3.jp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0" y="4758240"/>
            <a:ext cx="9146381" cy="387641"/>
          </a:xfrm>
          <a:prstGeom prst="rect">
            <a:avLst/>
          </a:prstGeom>
        </p:spPr>
      </p:pic>
      <p:sp>
        <p:nvSpPr>
          <p:cNvPr id="2" name="Title Placeholder 1"/>
          <p:cNvSpPr>
            <a:spLocks noGrp="1"/>
          </p:cNvSpPr>
          <p:nvPr>
            <p:ph type="title"/>
          </p:nvPr>
        </p:nvSpPr>
        <p:spPr>
          <a:xfrm>
            <a:off x="267961" y="0"/>
            <a:ext cx="8608079" cy="685800"/>
          </a:xfrm>
          <a:prstGeom prst="rect">
            <a:avLst/>
          </a:prstGeom>
          <a:effectLst/>
        </p:spPr>
        <p:txBody>
          <a:bodyPr vert="horz" lIns="0" tIns="0" rIns="0" bIns="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7961" y="752708"/>
            <a:ext cx="8608079" cy="3853822"/>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5" descr="Dreamforce_Logo_KO.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59624" y="4841081"/>
            <a:ext cx="1067078" cy="20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sfdc_primary_logo_50%.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177360" y="4611506"/>
            <a:ext cx="699654" cy="489631"/>
          </a:xfrm>
          <a:prstGeom prst="rect">
            <a:avLst/>
          </a:prstGeom>
        </p:spPr>
      </p:pic>
    </p:spTree>
  </p:cSld>
  <p:clrMap bg1="lt1" tx1="dk1" bg2="lt2" tx2="dk2" accent1="accent1" accent2="accent2" accent3="accent3" accent4="accent4" accent5="accent5" accent6="accent6" hlink="hlink" folHlink="folHlink"/>
  <p:sldLayoutIdLst>
    <p:sldLayoutId id="2147483944" r:id="rId1"/>
    <p:sldLayoutId id="2147483958" r:id="rId2"/>
    <p:sldLayoutId id="2147483961" r:id="rId3"/>
    <p:sldLayoutId id="2147483945" r:id="rId4"/>
    <p:sldLayoutId id="2147483960" r:id="rId5"/>
    <p:sldLayoutId id="2147483953" r:id="rId6"/>
    <p:sldLayoutId id="2147483962" r:id="rId7"/>
    <p:sldLayoutId id="2147483946" r:id="rId8"/>
    <p:sldLayoutId id="2147483947" r:id="rId9"/>
    <p:sldLayoutId id="2147483948" r:id="rId10"/>
    <p:sldLayoutId id="2147483949" r:id="rId11"/>
    <p:sldLayoutId id="2147483957" r:id="rId12"/>
    <p:sldLayoutId id="2147483954" r:id="rId13"/>
    <p:sldLayoutId id="2147483955" r:id="rId14"/>
    <p:sldLayoutId id="2147483959" r:id="rId15"/>
  </p:sldLayoutIdLst>
  <p:transition>
    <p:fade/>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lang="en-US" sz="2400" b="1" kern="1200" spc="-23" baseline="0" dirty="0">
          <a:solidFill>
            <a:schemeClr val="tx2"/>
          </a:solidFill>
          <a:latin typeface="+mj-lt"/>
          <a:ea typeface="ＭＳ Ｐゴシック" charset="0"/>
          <a:cs typeface="ＭＳ Ｐゴシック" charset="0"/>
        </a:defRPr>
      </a:lvl1pPr>
      <a:lvl2pPr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2pPr>
      <a:lvl3pPr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3pPr>
      <a:lvl4pPr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4pPr>
      <a:lvl5pPr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5pPr>
      <a:lvl6pPr marL="342900"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6pPr>
      <a:lvl7pPr marL="685800"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7pPr>
      <a:lvl8pPr marL="1028700"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8pPr>
      <a:lvl9pPr marL="1371600" algn="l" rtl="0" eaLnBrk="1" fontAlgn="base" hangingPunct="1">
        <a:lnSpc>
          <a:spcPct val="90000"/>
        </a:lnSpc>
        <a:spcBef>
          <a:spcPct val="0"/>
        </a:spcBef>
        <a:spcAft>
          <a:spcPct val="0"/>
        </a:spcAft>
        <a:defRPr sz="2400" b="1">
          <a:solidFill>
            <a:schemeClr val="tx2"/>
          </a:solidFill>
          <a:latin typeface="Arial" charset="0"/>
          <a:ea typeface="ＭＳ Ｐゴシック" charset="0"/>
          <a:cs typeface="ＭＳ Ｐゴシック" charset="0"/>
        </a:defRPr>
      </a:lvl9pPr>
    </p:titleStyle>
    <p:bodyStyle>
      <a:lvl1pPr marL="126206" indent="-126206" algn="l" rtl="0" eaLnBrk="1" fontAlgn="base" hangingPunct="1">
        <a:spcBef>
          <a:spcPct val="20000"/>
        </a:spcBef>
        <a:spcAft>
          <a:spcPct val="0"/>
        </a:spcAft>
        <a:buClr>
          <a:schemeClr val="tx2"/>
        </a:buClr>
        <a:buSzPct val="80000"/>
        <a:buFont typeface="Arial" pitchFamily="34" charset="0"/>
        <a:buChar char="•"/>
        <a:defRPr lang="en-US" sz="1800" kern="1200" spc="0" dirty="0">
          <a:solidFill>
            <a:schemeClr val="tx1">
              <a:lumMod val="75000"/>
              <a:lumOff val="25000"/>
            </a:schemeClr>
          </a:solidFill>
          <a:latin typeface="+mn-lt"/>
          <a:ea typeface="ＭＳ Ｐゴシック" charset="0"/>
          <a:cs typeface="ＭＳ Ｐゴシック" charset="0"/>
        </a:defRPr>
      </a:lvl1pPr>
      <a:lvl2pPr marL="340519" indent="-173831" algn="l" rtl="0" eaLnBrk="1" fontAlgn="base" hangingPunct="1">
        <a:spcBef>
          <a:spcPct val="20000"/>
        </a:spcBef>
        <a:spcAft>
          <a:spcPct val="0"/>
        </a:spcAft>
        <a:buClr>
          <a:schemeClr val="tx2"/>
        </a:buClr>
        <a:buSzPct val="80000"/>
        <a:buFont typeface="Arial" pitchFamily="34" charset="0"/>
        <a:buChar char="–"/>
        <a:defRPr lang="en-US" sz="1500" kern="1200" spc="0" dirty="0">
          <a:solidFill>
            <a:schemeClr val="tx1">
              <a:lumMod val="75000"/>
              <a:lumOff val="25000"/>
            </a:schemeClr>
          </a:solidFill>
          <a:latin typeface="+mn-lt"/>
          <a:ea typeface="ＭＳ Ｐゴシック" charset="0"/>
          <a:cs typeface="+mn-cs"/>
        </a:defRPr>
      </a:lvl2pPr>
      <a:lvl3pPr marL="522685" indent="-128588" algn="l" rtl="0" eaLnBrk="1" fontAlgn="base" hangingPunct="1">
        <a:spcBef>
          <a:spcPct val="20000"/>
        </a:spcBef>
        <a:spcAft>
          <a:spcPct val="0"/>
        </a:spcAft>
        <a:buClr>
          <a:schemeClr val="tx2"/>
        </a:buClr>
        <a:buSzPct val="80000"/>
        <a:buFont typeface="Arial" pitchFamily="34" charset="0"/>
        <a:buChar char="•"/>
        <a:defRPr lang="en-US" kern="1200" spc="0" dirty="0">
          <a:solidFill>
            <a:schemeClr val="tx1">
              <a:lumMod val="75000"/>
              <a:lumOff val="25000"/>
            </a:schemeClr>
          </a:solidFill>
          <a:latin typeface="+mn-lt"/>
          <a:ea typeface="ＭＳ Ｐゴシック" charset="0"/>
          <a:cs typeface="+mn-cs"/>
        </a:defRPr>
      </a:lvl3pPr>
      <a:lvl4pPr marL="685800" indent="-125016" algn="l" rtl="0" eaLnBrk="1" fontAlgn="base" hangingPunct="1">
        <a:spcBef>
          <a:spcPct val="20000"/>
        </a:spcBef>
        <a:spcAft>
          <a:spcPct val="0"/>
        </a:spcAft>
        <a:buClr>
          <a:schemeClr val="tx2"/>
        </a:buClr>
        <a:buSzPct val="80000"/>
        <a:buFont typeface="Arial" pitchFamily="34" charset="0"/>
        <a:buChar char="–"/>
        <a:defRPr lang="en-US" sz="1200" kern="1200" spc="0" dirty="0">
          <a:solidFill>
            <a:schemeClr val="tx1">
              <a:lumMod val="75000"/>
              <a:lumOff val="25000"/>
            </a:schemeClr>
          </a:solidFill>
          <a:latin typeface="+mn-lt"/>
          <a:ea typeface="ＭＳ Ｐゴシック" charset="0"/>
          <a:cs typeface="+mn-cs"/>
        </a:defRPr>
      </a:lvl4pPr>
      <a:lvl5pPr marL="865585" indent="-128588" algn="l" rtl="0" eaLnBrk="1" fontAlgn="base" hangingPunct="1">
        <a:spcBef>
          <a:spcPct val="20000"/>
        </a:spcBef>
        <a:spcAft>
          <a:spcPct val="0"/>
        </a:spcAft>
        <a:buClr>
          <a:schemeClr val="tx2"/>
        </a:buClr>
        <a:buSzPct val="80000"/>
        <a:buFont typeface="Arial" pitchFamily="34" charset="0"/>
        <a:buChar char="•"/>
        <a:defRPr lang="en-US" sz="1200" kern="1200" spc="0" dirty="0">
          <a:solidFill>
            <a:schemeClr val="tx1">
              <a:lumMod val="75000"/>
              <a:lumOff val="25000"/>
            </a:schemeClr>
          </a:solidFill>
          <a:latin typeface="+mn-lt"/>
          <a:ea typeface="ＭＳ Ｐゴシック"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diagramColors" Target="../diagrams/colors3.xml"/><Relationship Id="rId3" Type="http://schemas.openxmlformats.org/officeDocument/2006/relationships/image" Target="../media/image14.png"/><Relationship Id="rId7" Type="http://schemas.openxmlformats.org/officeDocument/2006/relationships/diagramColors" Target="../diagrams/colors2.xml"/><Relationship Id="rId12" Type="http://schemas.openxmlformats.org/officeDocument/2006/relationships/diagramQuickStyle" Target="../diagrams/quickStyle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QuickStyle" Target="../diagrams/quickStyle2.xml"/><Relationship Id="rId11" Type="http://schemas.openxmlformats.org/officeDocument/2006/relationships/diagramLayout" Target="../diagrams/layout3.xml"/><Relationship Id="rId5" Type="http://schemas.openxmlformats.org/officeDocument/2006/relationships/diagramLayout" Target="../diagrams/layout2.xml"/><Relationship Id="rId15" Type="http://schemas.openxmlformats.org/officeDocument/2006/relationships/comments" Target="../comments/comment1.xml"/><Relationship Id="rId10" Type="http://schemas.openxmlformats.org/officeDocument/2006/relationships/diagramData" Target="../diagrams/data3.xml"/><Relationship Id="rId4" Type="http://schemas.openxmlformats.org/officeDocument/2006/relationships/diagramData" Target="../diagrams/data2.xml"/><Relationship Id="rId9" Type="http://schemas.openxmlformats.org/officeDocument/2006/relationships/image" Target="../media/image15.png"/><Relationship Id="rId14" Type="http://schemas.microsoft.com/office/2007/relationships/diagramDrawing" Target="../diagrams/drawing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0.png"/><Relationship Id="rId7" Type="http://schemas.openxmlformats.org/officeDocument/2006/relationships/diagramColors" Target="../diagrams/colors4.xml"/><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3.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4.png"/><Relationship Id="rId7" Type="http://schemas.openxmlformats.org/officeDocument/2006/relationships/diagramLayout" Target="../diagrams/layout1.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Data" Target="../diagrams/data1.xml"/><Relationship Id="rId5" Type="http://schemas.openxmlformats.org/officeDocument/2006/relationships/image" Target="../media/image16.PNG"/><Relationship Id="rId10" Type="http://schemas.microsoft.com/office/2007/relationships/diagramDrawing" Target="../diagrams/drawing1.xml"/><Relationship Id="rId4" Type="http://schemas.openxmlformats.org/officeDocument/2006/relationships/image" Target="../media/image15.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Complex </a:t>
            </a:r>
            <a:r>
              <a:rPr lang="en-US" dirty="0" err="1" smtClean="0"/>
              <a:t>Dataload</a:t>
            </a:r>
            <a:r>
              <a:rPr lang="en-US" dirty="0" smtClean="0"/>
              <a:t> Challenges</a:t>
            </a:r>
            <a:endParaRPr lang="en-US" dirty="0"/>
          </a:p>
        </p:txBody>
      </p:sp>
      <p:sp>
        <p:nvSpPr>
          <p:cNvPr id="3" name="Subtitle 2"/>
          <p:cNvSpPr>
            <a:spLocks noGrp="1"/>
          </p:cNvSpPr>
          <p:nvPr>
            <p:ph type="subTitle" idx="1"/>
          </p:nvPr>
        </p:nvSpPr>
        <p:spPr/>
        <p:txBody>
          <a:bodyPr/>
          <a:lstStyle/>
          <a:p>
            <a:r>
              <a:rPr lang="en-US" dirty="0" smtClean="0"/>
              <a:t>Sunand P</a:t>
            </a:r>
          </a:p>
          <a:p>
            <a:r>
              <a:rPr lang="en-US" dirty="0" smtClean="0"/>
              <a:t>Lead Engineer</a:t>
            </a:r>
          </a:p>
        </p:txBody>
      </p:sp>
      <p:sp>
        <p:nvSpPr>
          <p:cNvPr id="6" name="Text Placeholder 5"/>
          <p:cNvSpPr>
            <a:spLocks noGrp="1"/>
          </p:cNvSpPr>
          <p:nvPr>
            <p:ph type="body" sz="quarter" idx="10"/>
          </p:nvPr>
        </p:nvSpPr>
        <p:spPr/>
        <p:txBody>
          <a:bodyPr/>
          <a:lstStyle/>
          <a:p>
            <a:r>
              <a:rPr lang="en-US" dirty="0" err="1" smtClean="0"/>
              <a:t>Somasekhar</a:t>
            </a:r>
            <a:r>
              <a:rPr lang="en-US" dirty="0" smtClean="0"/>
              <a:t> </a:t>
            </a:r>
            <a:r>
              <a:rPr lang="en-US" dirty="0" err="1" smtClean="0"/>
              <a:t>Bobba</a:t>
            </a:r>
            <a:endParaRPr lang="en-US" dirty="0"/>
          </a:p>
          <a:p>
            <a:r>
              <a:rPr lang="en-US" dirty="0" smtClean="0"/>
              <a:t>Director Of Engineering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592" y="3421380"/>
            <a:ext cx="2474054" cy="627745"/>
          </a:xfrm>
          <a:prstGeom prst="rect">
            <a:avLst/>
          </a:prstGeom>
        </p:spPr>
      </p:pic>
    </p:spTree>
    <p:extLst>
      <p:ext uri="{BB962C8B-B14F-4D97-AF65-F5344CB8AC3E}">
        <p14:creationId xmlns:p14="http://schemas.microsoft.com/office/powerpoint/2010/main" val="342252291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2</a:t>
            </a:r>
            <a:endParaRPr lang="en-US" dirty="0"/>
          </a:p>
        </p:txBody>
      </p:sp>
      <p:sp>
        <p:nvSpPr>
          <p:cNvPr id="24" name="Rectangle 23"/>
          <p:cNvSpPr/>
          <p:nvPr/>
        </p:nvSpPr>
        <p:spPr>
          <a:xfrm>
            <a:off x="268520" y="4053248"/>
            <a:ext cx="8608359" cy="646331"/>
          </a:xfrm>
          <a:prstGeom prst="rect">
            <a:avLst/>
          </a:prstGeom>
        </p:spPr>
        <p:txBody>
          <a:bodyPr wrap="square">
            <a:spAutoFit/>
          </a:bodyPr>
          <a:lstStyle/>
          <a:p>
            <a:pPr algn="just"/>
            <a:r>
              <a:rPr lang="en-US" b="1" dirty="0">
                <a:latin typeface="Calibri" panose="020F0502020204030204" pitchFamily="34" charset="0"/>
              </a:rPr>
              <a:t>User Story:</a:t>
            </a:r>
            <a:r>
              <a:rPr lang="en-US" dirty="0">
                <a:latin typeface="Calibri" panose="020F0502020204030204" pitchFamily="34" charset="0"/>
              </a:rPr>
              <a:t> As a </a:t>
            </a:r>
            <a:r>
              <a:rPr lang="en-US" dirty="0" smtClean="0">
                <a:latin typeface="Calibri" panose="020F0502020204030204" pitchFamily="34" charset="0"/>
              </a:rPr>
              <a:t>QA Engineer, </a:t>
            </a:r>
            <a:r>
              <a:rPr lang="en-US" dirty="0">
                <a:latin typeface="Calibri" panose="020F0502020204030204" pitchFamily="34" charset="0"/>
              </a:rPr>
              <a:t>I want to load </a:t>
            </a:r>
            <a:r>
              <a:rPr lang="en-US" dirty="0" smtClean="0">
                <a:latin typeface="Calibri" panose="020F0502020204030204" pitchFamily="34" charset="0"/>
              </a:rPr>
              <a:t>Standard Test Data in multiple orgs so that we can save time in test cycles.</a:t>
            </a:r>
            <a:endParaRPr lang="en-US" dirty="0">
              <a:latin typeface="Tahoma" panose="020B0604030504040204" pitchFamily="34" charset="0"/>
            </a:endParaRPr>
          </a:p>
        </p:txBody>
      </p:sp>
      <p:grpSp>
        <p:nvGrpSpPr>
          <p:cNvPr id="36" name="Group 35"/>
          <p:cNvGrpSpPr/>
          <p:nvPr/>
        </p:nvGrpSpPr>
        <p:grpSpPr>
          <a:xfrm>
            <a:off x="268521" y="1287949"/>
            <a:ext cx="1142168" cy="977006"/>
            <a:chOff x="4125693" y="3677618"/>
            <a:chExt cx="1142168" cy="977006"/>
          </a:xfrm>
        </p:grpSpPr>
        <p:sp>
          <p:nvSpPr>
            <p:cNvPr id="38" name="Rectangle 37"/>
            <p:cNvSpPr/>
            <p:nvPr/>
          </p:nvSpPr>
          <p:spPr>
            <a:xfrm>
              <a:off x="4125693" y="4400708"/>
              <a:ext cx="1142168" cy="253916"/>
            </a:xfrm>
            <a:prstGeom prst="rect">
              <a:avLst/>
            </a:prstGeom>
          </p:spPr>
          <p:txBody>
            <a:bodyPr wrap="square">
              <a:spAutoFit/>
            </a:bodyPr>
            <a:lstStyle/>
            <a:p>
              <a:pPr algn="ctr"/>
              <a:r>
                <a:rPr lang="en-US" sz="1050" dirty="0" smtClean="0">
                  <a:latin typeface="Calibri" panose="020F0502020204030204" pitchFamily="34" charset="0"/>
                </a:rPr>
                <a:t>Partner/ISV</a:t>
              </a:r>
              <a:endParaRPr lang="en-US" sz="1050" dirty="0">
                <a:latin typeface="Calibri" panose="020F0502020204030204" pitchFamily="34" charset="0"/>
              </a:endParaRPr>
            </a:p>
          </p:txBody>
        </p:sp>
        <p:pic>
          <p:nvPicPr>
            <p:cNvPr id="40" name="Picture 39"/>
            <p:cNvPicPr>
              <a:picLocks noChangeAspect="1"/>
            </p:cNvPicPr>
            <p:nvPr/>
          </p:nvPicPr>
          <p:blipFill>
            <a:blip r:embed="rId3"/>
            <a:stretch>
              <a:fillRect/>
            </a:stretch>
          </p:blipFill>
          <p:spPr>
            <a:xfrm>
              <a:off x="4414762" y="3677618"/>
              <a:ext cx="564031" cy="779767"/>
            </a:xfrm>
            <a:prstGeom prst="rect">
              <a:avLst/>
            </a:prstGeom>
          </p:spPr>
        </p:pic>
      </p:grpSp>
      <p:graphicFrame>
        <p:nvGraphicFramePr>
          <p:cNvPr id="9" name="Diagram 8"/>
          <p:cNvGraphicFramePr/>
          <p:nvPr>
            <p:extLst>
              <p:ext uri="{D42A27DB-BD31-4B8C-83A1-F6EECF244321}">
                <p14:modId xmlns:p14="http://schemas.microsoft.com/office/powerpoint/2010/main" val="57523364"/>
              </p:ext>
            </p:extLst>
          </p:nvPr>
        </p:nvGraphicFramePr>
        <p:xfrm>
          <a:off x="1704993" y="685692"/>
          <a:ext cx="2776560" cy="21654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Elbow Connector 10"/>
          <p:cNvCxnSpPr>
            <a:stCxn id="40" idx="3"/>
            <a:endCxn id="9" idx="2"/>
          </p:cNvCxnSpPr>
          <p:nvPr/>
        </p:nvCxnSpPr>
        <p:spPr>
          <a:xfrm>
            <a:off x="1121621" y="1677833"/>
            <a:ext cx="1971652" cy="1173318"/>
          </a:xfrm>
          <a:prstGeom prst="bentConnector4">
            <a:avLst>
              <a:gd name="adj1" fmla="val 14794"/>
              <a:gd name="adj2" fmla="val 11948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702986" y="2816862"/>
            <a:ext cx="676787" cy="956188"/>
            <a:chOff x="7891579" y="968975"/>
            <a:chExt cx="702359" cy="1235987"/>
          </a:xfrm>
        </p:grpSpPr>
        <p:grpSp>
          <p:nvGrpSpPr>
            <p:cNvPr id="62" name="Group 61"/>
            <p:cNvGrpSpPr/>
            <p:nvPr/>
          </p:nvGrpSpPr>
          <p:grpSpPr>
            <a:xfrm>
              <a:off x="7891579" y="1303739"/>
              <a:ext cx="702359" cy="901223"/>
              <a:chOff x="10612156" y="1027033"/>
              <a:chExt cx="936478" cy="1201631"/>
            </a:xfrm>
          </p:grpSpPr>
          <p:pic>
            <p:nvPicPr>
              <p:cNvPr id="64" name="Picture 63"/>
              <p:cNvPicPr>
                <a:picLocks noChangeAspect="1"/>
              </p:cNvPicPr>
              <p:nvPr/>
            </p:nvPicPr>
            <p:blipFill>
              <a:blip r:embed="rId9"/>
              <a:stretch>
                <a:fillRect/>
              </a:stretch>
            </p:blipFill>
            <p:spPr>
              <a:xfrm>
                <a:off x="10675418" y="1027033"/>
                <a:ext cx="771857" cy="765335"/>
              </a:xfrm>
              <a:prstGeom prst="rect">
                <a:avLst/>
              </a:prstGeom>
            </p:spPr>
          </p:pic>
          <p:sp>
            <p:nvSpPr>
              <p:cNvPr id="65" name="Rectangle 64"/>
              <p:cNvSpPr/>
              <p:nvPr/>
            </p:nvSpPr>
            <p:spPr>
              <a:xfrm>
                <a:off x="10612156" y="1804304"/>
                <a:ext cx="936478" cy="424360"/>
              </a:xfrm>
              <a:prstGeom prst="rect">
                <a:avLst/>
              </a:prstGeom>
            </p:spPr>
            <p:txBody>
              <a:bodyPr wrap="none">
                <a:spAutoFit/>
              </a:bodyPr>
              <a:lstStyle/>
              <a:p>
                <a:pPr algn="ctr"/>
                <a:r>
                  <a:rPr lang="en-US" sz="1000" dirty="0" smtClean="0">
                    <a:latin typeface="Calibri" panose="020F0502020204030204" pitchFamily="34" charset="0"/>
                  </a:rPr>
                  <a:t>Test Data</a:t>
                </a:r>
                <a:endParaRPr lang="en-US" sz="1000" dirty="0">
                  <a:latin typeface="Calibri" panose="020F0502020204030204" pitchFamily="34" charset="0"/>
                </a:endParaRPr>
              </a:p>
            </p:txBody>
          </p:sp>
        </p:grpSp>
        <p:sp>
          <p:nvSpPr>
            <p:cNvPr id="63" name="Rectangle 62"/>
            <p:cNvSpPr/>
            <p:nvPr/>
          </p:nvSpPr>
          <p:spPr>
            <a:xfrm>
              <a:off x="8002897" y="968975"/>
              <a:ext cx="451160" cy="318270"/>
            </a:xfrm>
            <a:prstGeom prst="rect">
              <a:avLst/>
            </a:prstGeom>
          </p:spPr>
          <p:txBody>
            <a:bodyPr wrap="none">
              <a:spAutoFit/>
            </a:bodyPr>
            <a:lstStyle/>
            <a:p>
              <a:pPr algn="ctr"/>
              <a:r>
                <a:rPr lang="en-US" sz="1000" dirty="0" smtClean="0">
                  <a:latin typeface="Calibri" panose="020F0502020204030204" pitchFamily="34" charset="0"/>
                </a:rPr>
                <a:t>Load</a:t>
              </a:r>
              <a:endParaRPr lang="en-US" sz="700" dirty="0">
                <a:latin typeface="Calibri" panose="020F0502020204030204" pitchFamily="34" charset="0"/>
              </a:endParaRPr>
            </a:p>
          </p:txBody>
        </p:sp>
      </p:grpSp>
      <p:cxnSp>
        <p:nvCxnSpPr>
          <p:cNvPr id="67" name="Curved Connector 66"/>
          <p:cNvCxnSpPr>
            <a:stCxn id="64" idx="1"/>
            <a:endCxn id="9" idx="2"/>
          </p:cNvCxnSpPr>
          <p:nvPr/>
        </p:nvCxnSpPr>
        <p:spPr>
          <a:xfrm rot="10800000">
            <a:off x="3093273" y="2851151"/>
            <a:ext cx="655432" cy="446722"/>
          </a:xfrm>
          <a:prstGeom prst="curvedConnector2">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64" idx="3"/>
            <a:endCxn id="9" idx="0"/>
          </p:cNvCxnSpPr>
          <p:nvPr/>
        </p:nvCxnSpPr>
        <p:spPr>
          <a:xfrm flipH="1" flipV="1">
            <a:off x="3093273" y="685692"/>
            <a:ext cx="1213248" cy="2612181"/>
          </a:xfrm>
          <a:prstGeom prst="curvedConnector4">
            <a:avLst>
              <a:gd name="adj1" fmla="val -33269"/>
              <a:gd name="adj2" fmla="val 108751"/>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1"/>
          </p:cNvCxnSpPr>
          <p:nvPr/>
        </p:nvCxnSpPr>
        <p:spPr>
          <a:xfrm rot="10800000">
            <a:off x="2066121" y="1953967"/>
            <a:ext cx="1682584" cy="1343907"/>
          </a:xfrm>
          <a:prstGeom prst="curvedConnector3">
            <a:avLst>
              <a:gd name="adj1" fmla="val 107742"/>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64" idx="3"/>
          </p:cNvCxnSpPr>
          <p:nvPr/>
        </p:nvCxnSpPr>
        <p:spPr>
          <a:xfrm flipH="1" flipV="1">
            <a:off x="4148696" y="1595726"/>
            <a:ext cx="157825" cy="1702147"/>
          </a:xfrm>
          <a:prstGeom prst="curvedConnector4">
            <a:avLst>
              <a:gd name="adj1" fmla="val -144844"/>
              <a:gd name="adj2" fmla="val 118077"/>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108" name="Diagram 107"/>
          <p:cNvGraphicFramePr/>
          <p:nvPr>
            <p:extLst>
              <p:ext uri="{D42A27DB-BD31-4B8C-83A1-F6EECF244321}">
                <p14:modId xmlns:p14="http://schemas.microsoft.com/office/powerpoint/2010/main" val="2352011996"/>
              </p:ext>
            </p:extLst>
          </p:nvPr>
        </p:nvGraphicFramePr>
        <p:xfrm>
          <a:off x="5513891" y="648863"/>
          <a:ext cx="2358161" cy="253603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0" name="Chevron 109"/>
          <p:cNvSpPr/>
          <p:nvPr/>
        </p:nvSpPr>
        <p:spPr>
          <a:xfrm>
            <a:off x="4884419" y="1673165"/>
            <a:ext cx="1033605" cy="415313"/>
          </a:xfrm>
          <a:prstGeom prst="chevron">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latin typeface="Calibri" panose="020F0502020204030204" pitchFamily="34" charset="0"/>
                <a:cs typeface="VAG Rounded Std Light"/>
              </a:rPr>
              <a:t>Managed Package</a:t>
            </a:r>
          </a:p>
        </p:txBody>
      </p:sp>
      <p:grpSp>
        <p:nvGrpSpPr>
          <p:cNvPr id="111" name="Group 110"/>
          <p:cNvGrpSpPr/>
          <p:nvPr/>
        </p:nvGrpSpPr>
        <p:grpSpPr>
          <a:xfrm>
            <a:off x="7970520" y="2346575"/>
            <a:ext cx="658694" cy="951298"/>
            <a:chOff x="7880370" y="968975"/>
            <a:chExt cx="724774" cy="1323059"/>
          </a:xfrm>
        </p:grpSpPr>
        <p:grpSp>
          <p:nvGrpSpPr>
            <p:cNvPr id="112" name="Group 111"/>
            <p:cNvGrpSpPr/>
            <p:nvPr/>
          </p:nvGrpSpPr>
          <p:grpSpPr>
            <a:xfrm>
              <a:off x="7880370" y="1303739"/>
              <a:ext cx="724774" cy="988295"/>
              <a:chOff x="10597215" y="1027033"/>
              <a:chExt cx="966365" cy="1317727"/>
            </a:xfrm>
          </p:grpSpPr>
          <p:pic>
            <p:nvPicPr>
              <p:cNvPr id="114" name="Picture 113"/>
              <p:cNvPicPr>
                <a:picLocks noChangeAspect="1"/>
              </p:cNvPicPr>
              <p:nvPr/>
            </p:nvPicPr>
            <p:blipFill>
              <a:blip r:embed="rId9"/>
              <a:stretch>
                <a:fillRect/>
              </a:stretch>
            </p:blipFill>
            <p:spPr>
              <a:xfrm>
                <a:off x="10675418" y="1027033"/>
                <a:ext cx="771857" cy="765335"/>
              </a:xfrm>
              <a:prstGeom prst="rect">
                <a:avLst/>
              </a:prstGeom>
            </p:spPr>
          </p:pic>
          <p:sp>
            <p:nvSpPr>
              <p:cNvPr id="115" name="Rectangle 114"/>
              <p:cNvSpPr/>
              <p:nvPr/>
            </p:nvSpPr>
            <p:spPr>
              <a:xfrm>
                <a:off x="10597215" y="1804305"/>
                <a:ext cx="966365" cy="540455"/>
              </a:xfrm>
              <a:prstGeom prst="rect">
                <a:avLst/>
              </a:prstGeom>
            </p:spPr>
            <p:txBody>
              <a:bodyPr wrap="none">
                <a:spAutoFit/>
              </a:bodyPr>
              <a:lstStyle/>
              <a:p>
                <a:pPr algn="ctr"/>
                <a:r>
                  <a:rPr lang="en-US" sz="900" dirty="0" smtClean="0">
                    <a:latin typeface="Calibri" panose="020F0502020204030204" pitchFamily="34" charset="0"/>
                  </a:rPr>
                  <a:t>Test Data</a:t>
                </a:r>
                <a:endParaRPr lang="en-US" sz="900" dirty="0">
                  <a:latin typeface="Calibri" panose="020F0502020204030204" pitchFamily="34" charset="0"/>
                </a:endParaRPr>
              </a:p>
            </p:txBody>
          </p:sp>
        </p:grpSp>
        <p:sp>
          <p:nvSpPr>
            <p:cNvPr id="113" name="Rectangle 112"/>
            <p:cNvSpPr/>
            <p:nvPr/>
          </p:nvSpPr>
          <p:spPr>
            <a:xfrm>
              <a:off x="7991469" y="968975"/>
              <a:ext cx="474019" cy="405341"/>
            </a:xfrm>
            <a:prstGeom prst="rect">
              <a:avLst/>
            </a:prstGeom>
          </p:spPr>
          <p:txBody>
            <a:bodyPr wrap="none">
              <a:spAutoFit/>
            </a:bodyPr>
            <a:lstStyle/>
            <a:p>
              <a:pPr algn="ctr"/>
              <a:r>
                <a:rPr lang="en-US" sz="900" dirty="0" smtClean="0">
                  <a:latin typeface="Calibri" panose="020F0502020204030204" pitchFamily="34" charset="0"/>
                </a:rPr>
                <a:t>Load</a:t>
              </a:r>
              <a:endParaRPr lang="en-US" sz="600" dirty="0">
                <a:latin typeface="Calibri" panose="020F0502020204030204" pitchFamily="34" charset="0"/>
              </a:endParaRPr>
            </a:p>
          </p:txBody>
        </p:sp>
      </p:grpSp>
      <p:cxnSp>
        <p:nvCxnSpPr>
          <p:cNvPr id="117" name="Curved Connector 116"/>
          <p:cNvCxnSpPr>
            <a:stCxn id="114" idx="1"/>
            <a:endCxn id="108" idx="2"/>
          </p:cNvCxnSpPr>
          <p:nvPr/>
        </p:nvCxnSpPr>
        <p:spPr>
          <a:xfrm rot="10800000" flipV="1">
            <a:off x="6692971" y="2793633"/>
            <a:ext cx="1330854" cy="391264"/>
          </a:xfrm>
          <a:prstGeom prst="curvedConnector4">
            <a:avLst>
              <a:gd name="adj1" fmla="val 27459"/>
              <a:gd name="adj2" fmla="val 158426"/>
            </a:avLst>
          </a:prstGeom>
          <a:ln w="12700">
            <a:solidFill>
              <a:schemeClr val="tx2"/>
            </a:solidFill>
            <a:prstDash val="lgDashDot"/>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449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strips(upLeft)">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strips(upLeft)">
                                      <p:cBhvr>
                                        <p:cTn id="32" dur="500"/>
                                        <p:tgtEl>
                                          <p:spTgt spid="9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9"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strips(upLeft)">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9"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strips(upLeft)">
                                      <p:cBhvr>
                                        <p:cTn id="42" dur="500"/>
                                        <p:tgtEl>
                                          <p:spTgt spid="8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strips(downRight)">
                                      <p:cBhvr>
                                        <p:cTn id="47" dur="500"/>
                                        <p:tgtEl>
                                          <p:spTgt spid="1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fade">
                                      <p:cBhvr>
                                        <p:cTn id="52" dur="500"/>
                                        <p:tgtEl>
                                          <p:spTgt spid="10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fade">
                                      <p:cBhvr>
                                        <p:cTn id="57" dur="500"/>
                                        <p:tgtEl>
                                          <p:spTgt spid="111"/>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117"/>
                                        </p:tgtEl>
                                        <p:attrNameLst>
                                          <p:attrName>style.visibility</p:attrName>
                                        </p:attrNameLst>
                                      </p:cBhvr>
                                      <p:to>
                                        <p:strVal val="visible"/>
                                      </p:to>
                                    </p:set>
                                    <p:animEffect transition="in" filter="strips(downLeft)">
                                      <p:cBhvr>
                                        <p:cTn id="62" dur="500"/>
                                        <p:tgtEl>
                                          <p:spTgt spid="117"/>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Graphic spid="9" grpId="0">
        <p:bldAsOne/>
      </p:bldGraphic>
      <p:bldGraphic spid="108" grpId="0">
        <p:bldAsOne/>
      </p:bldGraphic>
      <p:bldP spid="1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Things to look out for</a:t>
            </a:r>
            <a:endParaRPr lang="en-US" dirty="0"/>
          </a:p>
        </p:txBody>
      </p:sp>
      <p:sp>
        <p:nvSpPr>
          <p:cNvPr id="10" name="Rectangle 9"/>
          <p:cNvSpPr/>
          <p:nvPr/>
        </p:nvSpPr>
        <p:spPr>
          <a:xfrm>
            <a:off x="5238748" y="1247773"/>
            <a:ext cx="2495551" cy="61912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latin typeface="Calibri" panose="020F0502020204030204" pitchFamily="34" charset="0"/>
                <a:cs typeface="VAG Rounded Std Light"/>
              </a:rPr>
              <a:t>Org Configuration</a:t>
            </a:r>
          </a:p>
        </p:txBody>
      </p:sp>
      <p:sp>
        <p:nvSpPr>
          <p:cNvPr id="11" name="Rectangle 10"/>
          <p:cNvSpPr/>
          <p:nvPr/>
        </p:nvSpPr>
        <p:spPr>
          <a:xfrm>
            <a:off x="2536030" y="1247773"/>
            <a:ext cx="2562225" cy="1352552"/>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latin typeface="Calibri" panose="020F0502020204030204" pitchFamily="34" charset="0"/>
                <a:cs typeface="VAG Rounded Std Light"/>
              </a:rPr>
              <a:t>Managed Package Upgrade</a:t>
            </a:r>
          </a:p>
        </p:txBody>
      </p:sp>
      <p:sp>
        <p:nvSpPr>
          <p:cNvPr id="36" name="Rectangle 35"/>
          <p:cNvSpPr/>
          <p:nvPr/>
        </p:nvSpPr>
        <p:spPr>
          <a:xfrm>
            <a:off x="2528887" y="2743200"/>
            <a:ext cx="2562225" cy="1371599"/>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latin typeface="Calibri" panose="020F0502020204030204" pitchFamily="34" charset="0"/>
                <a:cs typeface="VAG Rounded Std Light"/>
              </a:rPr>
              <a:t>Purge and Load Data</a:t>
            </a:r>
          </a:p>
        </p:txBody>
      </p:sp>
      <p:sp>
        <p:nvSpPr>
          <p:cNvPr id="38" name="Rectangle 37"/>
          <p:cNvSpPr/>
          <p:nvPr/>
        </p:nvSpPr>
        <p:spPr>
          <a:xfrm>
            <a:off x="5238749" y="1990725"/>
            <a:ext cx="2495551" cy="2124074"/>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latin typeface="Calibri" panose="020F0502020204030204" pitchFamily="34" charset="0"/>
                <a:cs typeface="VAG Rounded Std Light"/>
              </a:rPr>
              <a:t>Administrative Settings</a:t>
            </a:r>
          </a:p>
        </p:txBody>
      </p:sp>
      <p:sp>
        <p:nvSpPr>
          <p:cNvPr id="40" name="Rectangle 39"/>
          <p:cNvSpPr/>
          <p:nvPr/>
        </p:nvSpPr>
        <p:spPr>
          <a:xfrm>
            <a:off x="926307" y="1247773"/>
            <a:ext cx="1469230" cy="286702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Calibri" panose="020F0502020204030204" pitchFamily="34" charset="0"/>
                <a:cs typeface="VAG Rounded Std Light"/>
              </a:rPr>
              <a:t>Preparing Test Data</a:t>
            </a:r>
          </a:p>
        </p:txBody>
      </p:sp>
    </p:spTree>
    <p:extLst>
      <p:ext uri="{BB962C8B-B14F-4D97-AF65-F5344CB8AC3E}">
        <p14:creationId xmlns:p14="http://schemas.microsoft.com/office/powerpoint/2010/main" val="858098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6" grpId="0" animBg="1"/>
      <p:bldP spid="38"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Engineers Meet Again</a:t>
            </a:r>
            <a:endParaRPr lang="en-US" dirty="0"/>
          </a:p>
        </p:txBody>
      </p:sp>
      <p:grpSp>
        <p:nvGrpSpPr>
          <p:cNvPr id="5" name="Group 4"/>
          <p:cNvGrpSpPr/>
          <p:nvPr/>
        </p:nvGrpSpPr>
        <p:grpSpPr>
          <a:xfrm>
            <a:off x="109464" y="2565173"/>
            <a:ext cx="1142168" cy="977006"/>
            <a:chOff x="4125693" y="3677618"/>
            <a:chExt cx="1142168" cy="977006"/>
          </a:xfrm>
        </p:grpSpPr>
        <p:sp>
          <p:nvSpPr>
            <p:cNvPr id="6" name="Rectangle 5"/>
            <p:cNvSpPr/>
            <p:nvPr/>
          </p:nvSpPr>
          <p:spPr>
            <a:xfrm>
              <a:off x="4125693" y="4400708"/>
              <a:ext cx="1142168" cy="253916"/>
            </a:xfrm>
            <a:prstGeom prst="rect">
              <a:avLst/>
            </a:prstGeom>
          </p:spPr>
          <p:txBody>
            <a:bodyPr wrap="square">
              <a:spAutoFit/>
            </a:bodyPr>
            <a:lstStyle/>
            <a:p>
              <a:pPr algn="ctr"/>
              <a:r>
                <a:rPr lang="en-US" sz="1050" dirty="0" smtClean="0">
                  <a:latin typeface="Calibri" panose="020F0502020204030204" pitchFamily="34" charset="0"/>
                </a:rPr>
                <a:t>Salesforce Admin</a:t>
              </a:r>
              <a:endParaRPr lang="en-US" sz="1050" dirty="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4414762" y="3677618"/>
              <a:ext cx="564031" cy="779767"/>
            </a:xfrm>
            <a:prstGeom prst="rect">
              <a:avLst/>
            </a:prstGeom>
          </p:spPr>
        </p:pic>
      </p:grpSp>
      <p:grpSp>
        <p:nvGrpSpPr>
          <p:cNvPr id="9" name="Group 8"/>
          <p:cNvGrpSpPr/>
          <p:nvPr/>
        </p:nvGrpSpPr>
        <p:grpSpPr>
          <a:xfrm>
            <a:off x="3778269" y="2577738"/>
            <a:ext cx="1142168" cy="964441"/>
            <a:chOff x="3644919" y="2507457"/>
            <a:chExt cx="1142168" cy="964441"/>
          </a:xfrm>
        </p:grpSpPr>
        <p:pic>
          <p:nvPicPr>
            <p:cNvPr id="10" name="Picture 9"/>
            <p:cNvPicPr>
              <a:picLocks noChangeAspect="1"/>
            </p:cNvPicPr>
            <p:nvPr/>
          </p:nvPicPr>
          <p:blipFill>
            <a:blip r:embed="rId3"/>
            <a:stretch>
              <a:fillRect/>
            </a:stretch>
          </p:blipFill>
          <p:spPr>
            <a:xfrm>
              <a:off x="3827175" y="2507457"/>
              <a:ext cx="647755" cy="777240"/>
            </a:xfrm>
            <a:prstGeom prst="rect">
              <a:avLst/>
            </a:prstGeom>
          </p:spPr>
        </p:pic>
        <p:sp>
          <p:nvSpPr>
            <p:cNvPr id="11" name="Rectangle 10"/>
            <p:cNvSpPr/>
            <p:nvPr/>
          </p:nvSpPr>
          <p:spPr>
            <a:xfrm>
              <a:off x="3644919" y="3217982"/>
              <a:ext cx="1142168" cy="253916"/>
            </a:xfrm>
            <a:prstGeom prst="rect">
              <a:avLst/>
            </a:prstGeom>
          </p:spPr>
          <p:txBody>
            <a:bodyPr wrap="square">
              <a:spAutoFit/>
            </a:bodyPr>
            <a:lstStyle/>
            <a:p>
              <a:pPr algn="ctr"/>
              <a:r>
                <a:rPr lang="en-US" sz="1050" dirty="0" smtClean="0">
                  <a:latin typeface="Calibri" panose="020F0502020204030204" pitchFamily="34" charset="0"/>
                </a:rPr>
                <a:t>Salesforce Admin</a:t>
              </a:r>
              <a:endParaRPr lang="en-US" sz="1050" dirty="0">
                <a:latin typeface="Calibri" panose="020F0502020204030204" pitchFamily="34" charset="0"/>
              </a:endParaRPr>
            </a:p>
          </p:txBody>
        </p:sp>
      </p:grpSp>
      <p:sp>
        <p:nvSpPr>
          <p:cNvPr id="4" name="Cloud Callout 3"/>
          <p:cNvSpPr/>
          <p:nvPr/>
        </p:nvSpPr>
        <p:spPr>
          <a:xfrm>
            <a:off x="134611" y="931879"/>
            <a:ext cx="2430392" cy="1290799"/>
          </a:xfrm>
          <a:prstGeom prst="cloudCallout">
            <a:avLst>
              <a:gd name="adj1" fmla="val -24736"/>
              <a:gd name="adj2" fmla="val 80240"/>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cs typeface="VAG Rounded Std Light"/>
              </a:rPr>
              <a:t>We need to repeat this for every Release Cycle</a:t>
            </a:r>
          </a:p>
        </p:txBody>
      </p:sp>
      <p:sp>
        <p:nvSpPr>
          <p:cNvPr id="12" name="Cloud Callout 11"/>
          <p:cNvSpPr/>
          <p:nvPr/>
        </p:nvSpPr>
        <p:spPr>
          <a:xfrm>
            <a:off x="2760375" y="903303"/>
            <a:ext cx="2287875" cy="1290799"/>
          </a:xfrm>
          <a:prstGeom prst="cloudCallout">
            <a:avLst>
              <a:gd name="adj1" fmla="val 17021"/>
              <a:gd name="adj2" fmla="val 79273"/>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Calibri" panose="020F0502020204030204" pitchFamily="34" charset="0"/>
                <a:cs typeface="VAG Rounded Std Light"/>
              </a:rPr>
              <a:t>Can’t We Extend the approach we discussed earlier?</a:t>
            </a:r>
          </a:p>
        </p:txBody>
      </p:sp>
      <p:sp>
        <p:nvSpPr>
          <p:cNvPr id="13" name="TextBox 12"/>
          <p:cNvSpPr txBox="1"/>
          <p:nvPr/>
        </p:nvSpPr>
        <p:spPr>
          <a:xfrm>
            <a:off x="5737478" y="687013"/>
            <a:ext cx="2949321" cy="335759"/>
          </a:xfrm>
          <a:prstGeom prst="rect">
            <a:avLst/>
          </a:prstGeom>
        </p:spPr>
        <p:txBody>
          <a:bodyPr vert="horz" wrap="square" lIns="68580" tIns="34290" rIns="68580" bIns="34290" rtlCol="0">
            <a:noAutofit/>
          </a:bodyPr>
          <a:lstStyle/>
          <a:p>
            <a:pPr>
              <a:buClr>
                <a:schemeClr val="tx2"/>
              </a:buClr>
            </a:pPr>
            <a:r>
              <a:rPr lang="en-US" dirty="0" smtClean="0">
                <a:solidFill>
                  <a:schemeClr val="tx1">
                    <a:lumMod val="75000"/>
                    <a:lumOff val="25000"/>
                  </a:schemeClr>
                </a:solidFill>
              </a:rPr>
              <a:t>Extending Initial </a:t>
            </a:r>
            <a:r>
              <a:rPr lang="en-US" dirty="0">
                <a:solidFill>
                  <a:schemeClr val="tx1">
                    <a:lumMod val="75000"/>
                    <a:lumOff val="25000"/>
                  </a:schemeClr>
                </a:solidFill>
              </a:rPr>
              <a:t>Thoughts</a:t>
            </a:r>
          </a:p>
        </p:txBody>
      </p:sp>
      <p:graphicFrame>
        <p:nvGraphicFramePr>
          <p:cNvPr id="31" name="Diagram 30"/>
          <p:cNvGraphicFramePr/>
          <p:nvPr>
            <p:extLst>
              <p:ext uri="{D42A27DB-BD31-4B8C-83A1-F6EECF244321}">
                <p14:modId xmlns:p14="http://schemas.microsoft.com/office/powerpoint/2010/main" val="1168445199"/>
              </p:ext>
            </p:extLst>
          </p:nvPr>
        </p:nvGraphicFramePr>
        <p:xfrm>
          <a:off x="4920437" y="1104900"/>
          <a:ext cx="4514877" cy="34997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8460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p:bldGraphic spid="31"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t>Demo</a:t>
            </a:r>
            <a:endParaRPr lang="en-US" sz="3600" dirty="0"/>
          </a:p>
        </p:txBody>
      </p:sp>
      <p:sp>
        <p:nvSpPr>
          <p:cNvPr id="5" name="Text Placeholder 4"/>
          <p:cNvSpPr>
            <a:spLocks noGrp="1"/>
          </p:cNvSpPr>
          <p:nvPr>
            <p:ph type="body" sz="quarter" idx="11"/>
          </p:nvPr>
        </p:nvSpPr>
        <p:spPr/>
        <p:txBody>
          <a:bodyPr/>
          <a:lstStyle/>
          <a:p>
            <a:r>
              <a:rPr lang="en-US" dirty="0" smtClean="0"/>
              <a:t>Case 2</a:t>
            </a:r>
            <a:endParaRPr lang="en-US" dirty="0"/>
          </a:p>
        </p:txBody>
      </p:sp>
    </p:spTree>
    <p:extLst>
      <p:ext uri="{BB962C8B-B14F-4D97-AF65-F5344CB8AC3E}">
        <p14:creationId xmlns:p14="http://schemas.microsoft.com/office/powerpoint/2010/main" val="7879942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graphicFrame>
        <p:nvGraphicFramePr>
          <p:cNvPr id="11" name="Diagram 10"/>
          <p:cNvGraphicFramePr/>
          <p:nvPr>
            <p:extLst>
              <p:ext uri="{D42A27DB-BD31-4B8C-83A1-F6EECF244321}">
                <p14:modId xmlns:p14="http://schemas.microsoft.com/office/powerpoint/2010/main" val="2022721369"/>
              </p:ext>
            </p:extLst>
          </p:nvPr>
        </p:nvGraphicFramePr>
        <p:xfrm>
          <a:off x="1889760" y="876300"/>
          <a:ext cx="7005028"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p:cNvGrpSpPr/>
          <p:nvPr/>
        </p:nvGrpSpPr>
        <p:grpSpPr>
          <a:xfrm>
            <a:off x="267961" y="552449"/>
            <a:ext cx="1533525" cy="1533525"/>
            <a:chOff x="267961" y="962024"/>
            <a:chExt cx="1533525" cy="1533525"/>
          </a:xfrm>
        </p:grpSpPr>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961" y="962024"/>
              <a:ext cx="1533525" cy="1533525"/>
            </a:xfrm>
            <a:prstGeom prst="rect">
              <a:avLst/>
            </a:prstGeom>
          </p:spPr>
        </p:pic>
        <p:sp>
          <p:nvSpPr>
            <p:cNvPr id="13" name="TextBox 12"/>
            <p:cNvSpPr txBox="1"/>
            <p:nvPr/>
          </p:nvSpPr>
          <p:spPr>
            <a:xfrm>
              <a:off x="396548" y="2076450"/>
              <a:ext cx="1276350" cy="276224"/>
            </a:xfrm>
            <a:prstGeom prst="rect">
              <a:avLst/>
            </a:prstGeom>
          </p:spPr>
          <p:txBody>
            <a:bodyPr vert="horz" wrap="square" lIns="91440" tIns="45720" rIns="91440" bIns="45720" rtlCol="0">
              <a:noAutofit/>
            </a:bodyPr>
            <a:lstStyle/>
            <a:p>
              <a:pPr>
                <a:buClr>
                  <a:schemeClr val="tx2"/>
                </a:buClr>
              </a:pPr>
              <a:r>
                <a:rPr lang="en-US" sz="1600" dirty="0" smtClean="0">
                  <a:solidFill>
                    <a:schemeClr val="tx1">
                      <a:lumMod val="75000"/>
                      <a:lumOff val="25000"/>
                    </a:schemeClr>
                  </a:solidFill>
                </a:rPr>
                <a:t>Take Away</a:t>
              </a:r>
            </a:p>
          </p:txBody>
        </p:sp>
      </p:grpSp>
    </p:spTree>
    <p:extLst>
      <p:ext uri="{BB962C8B-B14F-4D97-AF65-F5344CB8AC3E}">
        <p14:creationId xmlns:p14="http://schemas.microsoft.com/office/powerpoint/2010/main" val="1765588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graphicEl>
                                              <a:dgm id="{88384767-D12B-44C6-82DD-505D932FC163}"/>
                                            </p:graphicEl>
                                          </p:spTgt>
                                        </p:tgtEl>
                                        <p:attrNameLst>
                                          <p:attrName>style.visibility</p:attrName>
                                        </p:attrNameLst>
                                      </p:cBhvr>
                                      <p:to>
                                        <p:strVal val="visible"/>
                                      </p:to>
                                    </p:set>
                                    <p:animEffect transition="in" filter="fade">
                                      <p:cBhvr>
                                        <p:cTn id="13" dur="500"/>
                                        <p:tgtEl>
                                          <p:spTgt spid="11">
                                            <p:graphicEl>
                                              <a:dgm id="{88384767-D12B-44C6-82DD-505D932FC163}"/>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graphicEl>
                                              <a:dgm id="{0A29212C-97E6-41F2-B3B3-AE56E528B806}"/>
                                            </p:graphicEl>
                                          </p:spTgt>
                                        </p:tgtEl>
                                        <p:attrNameLst>
                                          <p:attrName>style.visibility</p:attrName>
                                        </p:attrNameLst>
                                      </p:cBhvr>
                                      <p:to>
                                        <p:strVal val="visible"/>
                                      </p:to>
                                    </p:set>
                                    <p:animEffect transition="in" filter="fade">
                                      <p:cBhvr>
                                        <p:cTn id="16" dur="500"/>
                                        <p:tgtEl>
                                          <p:spTgt spid="11">
                                            <p:graphicEl>
                                              <a:dgm id="{0A29212C-97E6-41F2-B3B3-AE56E528B806}"/>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graphicEl>
                                              <a:dgm id="{134A5DF9-F8C8-4182-B674-6C14AB48B3A9}"/>
                                            </p:graphicEl>
                                          </p:spTgt>
                                        </p:tgtEl>
                                        <p:attrNameLst>
                                          <p:attrName>style.visibility</p:attrName>
                                        </p:attrNameLst>
                                      </p:cBhvr>
                                      <p:to>
                                        <p:strVal val="visible"/>
                                      </p:to>
                                    </p:set>
                                    <p:animEffect transition="in" filter="fade">
                                      <p:cBhvr>
                                        <p:cTn id="19" dur="500"/>
                                        <p:tgtEl>
                                          <p:spTgt spid="11">
                                            <p:graphicEl>
                                              <a:dgm id="{134A5DF9-F8C8-4182-B674-6C14AB48B3A9}"/>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graphicEl>
                                              <a:dgm id="{72A25C4C-CAB7-4C7F-BD8A-4B6844D63964}"/>
                                            </p:graphicEl>
                                          </p:spTgt>
                                        </p:tgtEl>
                                        <p:attrNameLst>
                                          <p:attrName>style.visibility</p:attrName>
                                        </p:attrNameLst>
                                      </p:cBhvr>
                                      <p:to>
                                        <p:strVal val="visible"/>
                                      </p:to>
                                    </p:set>
                                    <p:animEffect transition="in" filter="fade">
                                      <p:cBhvr>
                                        <p:cTn id="22" dur="500"/>
                                        <p:tgtEl>
                                          <p:spTgt spid="11">
                                            <p:graphicEl>
                                              <a:dgm id="{72A25C4C-CAB7-4C7F-BD8A-4B6844D63964}"/>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graphicEl>
                                              <a:dgm id="{90A14065-9D63-42DA-B2CD-A835884C6507}"/>
                                            </p:graphicEl>
                                          </p:spTgt>
                                        </p:tgtEl>
                                        <p:attrNameLst>
                                          <p:attrName>style.visibility</p:attrName>
                                        </p:attrNameLst>
                                      </p:cBhvr>
                                      <p:to>
                                        <p:strVal val="visible"/>
                                      </p:to>
                                    </p:set>
                                    <p:animEffect transition="in" filter="fade">
                                      <p:cBhvr>
                                        <p:cTn id="25" dur="500"/>
                                        <p:tgtEl>
                                          <p:spTgt spid="11">
                                            <p:graphicEl>
                                              <a:dgm id="{90A14065-9D63-42DA-B2CD-A835884C6507}"/>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graphicEl>
                                              <a:dgm id="{4123D56A-E43E-403F-B945-DB721873F008}"/>
                                            </p:graphicEl>
                                          </p:spTgt>
                                        </p:tgtEl>
                                        <p:attrNameLst>
                                          <p:attrName>style.visibility</p:attrName>
                                        </p:attrNameLst>
                                      </p:cBhvr>
                                      <p:to>
                                        <p:strVal val="visible"/>
                                      </p:to>
                                    </p:set>
                                    <p:animEffect transition="in" filter="fade">
                                      <p:cBhvr>
                                        <p:cTn id="28" dur="500"/>
                                        <p:tgtEl>
                                          <p:spTgt spid="11">
                                            <p:graphicEl>
                                              <a:dgm id="{4123D56A-E43E-403F-B945-DB721873F00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graphicEl>
                                              <a:dgm id="{84582A52-A903-43C1-9A84-A59E7ED08EA4}"/>
                                            </p:graphicEl>
                                          </p:spTgt>
                                        </p:tgtEl>
                                        <p:attrNameLst>
                                          <p:attrName>style.visibility</p:attrName>
                                        </p:attrNameLst>
                                      </p:cBhvr>
                                      <p:to>
                                        <p:strVal val="visible"/>
                                      </p:to>
                                    </p:set>
                                    <p:animEffect transition="in" filter="fade">
                                      <p:cBhvr>
                                        <p:cTn id="33" dur="500"/>
                                        <p:tgtEl>
                                          <p:spTgt spid="11">
                                            <p:graphicEl>
                                              <a:dgm id="{84582A52-A903-43C1-9A84-A59E7ED08EA4}"/>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graphicEl>
                                              <a:dgm id="{E6961F62-E665-4265-AB7D-A8E7F3351B2E}"/>
                                            </p:graphicEl>
                                          </p:spTgt>
                                        </p:tgtEl>
                                        <p:attrNameLst>
                                          <p:attrName>style.visibility</p:attrName>
                                        </p:attrNameLst>
                                      </p:cBhvr>
                                      <p:to>
                                        <p:strVal val="visible"/>
                                      </p:to>
                                    </p:set>
                                    <p:animEffect transition="in" filter="fade">
                                      <p:cBhvr>
                                        <p:cTn id="36" dur="500"/>
                                        <p:tgtEl>
                                          <p:spTgt spid="11">
                                            <p:graphicEl>
                                              <a:dgm id="{E6961F62-E665-4265-AB7D-A8E7F3351B2E}"/>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graphicEl>
                                              <a:dgm id="{9AA7DD7E-188E-4D55-935A-BD26561AA002}"/>
                                            </p:graphicEl>
                                          </p:spTgt>
                                        </p:tgtEl>
                                        <p:attrNameLst>
                                          <p:attrName>style.visibility</p:attrName>
                                        </p:attrNameLst>
                                      </p:cBhvr>
                                      <p:to>
                                        <p:strVal val="visible"/>
                                      </p:to>
                                    </p:set>
                                    <p:animEffect transition="in" filter="fade">
                                      <p:cBhvr>
                                        <p:cTn id="39" dur="500"/>
                                        <p:tgtEl>
                                          <p:spTgt spid="11">
                                            <p:graphicEl>
                                              <a:dgm id="{9AA7DD7E-188E-4D55-935A-BD26561AA002}"/>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graphicEl>
                                              <a:dgm id="{6E6640C1-6BFD-492B-B041-795EED28F0FD}"/>
                                            </p:graphicEl>
                                          </p:spTgt>
                                        </p:tgtEl>
                                        <p:attrNameLst>
                                          <p:attrName>style.visibility</p:attrName>
                                        </p:attrNameLst>
                                      </p:cBhvr>
                                      <p:to>
                                        <p:strVal val="visible"/>
                                      </p:to>
                                    </p:set>
                                    <p:animEffect transition="in" filter="fade">
                                      <p:cBhvr>
                                        <p:cTn id="42" dur="500"/>
                                        <p:tgtEl>
                                          <p:spTgt spid="11">
                                            <p:graphicEl>
                                              <a:dgm id="{6E6640C1-6BFD-492B-B041-795EED28F0FD}"/>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graphicEl>
                                              <a:dgm id="{66B57D30-92F7-4D66-9661-14863EFCA2F7}"/>
                                            </p:graphicEl>
                                          </p:spTgt>
                                        </p:tgtEl>
                                        <p:attrNameLst>
                                          <p:attrName>style.visibility</p:attrName>
                                        </p:attrNameLst>
                                      </p:cBhvr>
                                      <p:to>
                                        <p:strVal val="visible"/>
                                      </p:to>
                                    </p:set>
                                    <p:animEffect transition="in" filter="fade">
                                      <p:cBhvr>
                                        <p:cTn id="45" dur="500"/>
                                        <p:tgtEl>
                                          <p:spTgt spid="11">
                                            <p:graphicEl>
                                              <a:dgm id="{66B57D30-92F7-4D66-9661-14863EFCA2F7}"/>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graphicEl>
                                              <a:dgm id="{2343F1D9-5FF3-4AE0-A836-C4E4AAFFD0FB}"/>
                                            </p:graphicEl>
                                          </p:spTgt>
                                        </p:tgtEl>
                                        <p:attrNameLst>
                                          <p:attrName>style.visibility</p:attrName>
                                        </p:attrNameLst>
                                      </p:cBhvr>
                                      <p:to>
                                        <p:strVal val="visible"/>
                                      </p:to>
                                    </p:set>
                                    <p:animEffect transition="in" filter="fade">
                                      <p:cBhvr>
                                        <p:cTn id="48" dur="500"/>
                                        <p:tgtEl>
                                          <p:spTgt spid="11">
                                            <p:graphicEl>
                                              <a:dgm id="{2343F1D9-5FF3-4AE0-A836-C4E4AAFFD0F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lvlAtOnc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675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Flow</a:t>
            </a:r>
            <a:endParaRPr lang="en-US" dirty="0"/>
          </a:p>
        </p:txBody>
      </p:sp>
      <p:graphicFrame>
        <p:nvGraphicFramePr>
          <p:cNvPr id="3" name="Table 2"/>
          <p:cNvGraphicFramePr>
            <a:graphicFrameLocks noGrp="1"/>
          </p:cNvGraphicFramePr>
          <p:nvPr/>
        </p:nvGraphicFramePr>
        <p:xfrm>
          <a:off x="450111" y="740384"/>
          <a:ext cx="8243779" cy="3889658"/>
        </p:xfrm>
        <a:graphic>
          <a:graphicData uri="http://schemas.openxmlformats.org/drawingml/2006/table">
            <a:tbl>
              <a:tblPr/>
              <a:tblGrid>
                <a:gridCol w="834813"/>
                <a:gridCol w="1391355"/>
                <a:gridCol w="2591399"/>
                <a:gridCol w="3426212"/>
              </a:tblGrid>
              <a:tr h="180146">
                <a:tc gridSpan="3">
                  <a:txBody>
                    <a:bodyPr/>
                    <a:lstStyle/>
                    <a:p>
                      <a:pPr algn="l" fontAlgn="b"/>
                      <a:r>
                        <a:rPr lang="en-US" sz="1100" b="1" i="0" u="none" strike="noStrike">
                          <a:solidFill>
                            <a:srgbClr val="000000"/>
                          </a:solidFill>
                          <a:effectLst/>
                          <a:latin typeface="Arial"/>
                        </a:rPr>
                        <a:t>Dreamforce 2104 Breakout Session Show Flow Template</a:t>
                      </a:r>
                    </a:p>
                  </a:txBody>
                  <a:tcPr marL="8696" marR="8696" marT="8696"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a:endParaRPr>
                    </a:p>
                  </a:txBody>
                  <a:tcPr marL="8696" marR="8696" marT="8696" marB="0" anchor="b">
                    <a:lnL>
                      <a:noFill/>
                    </a:lnL>
                    <a:lnR>
                      <a:noFill/>
                    </a:lnR>
                    <a:lnT>
                      <a:noFill/>
                    </a:lnT>
                    <a:lnB>
                      <a:noFill/>
                    </a:lnB>
                  </a:tcPr>
                </a:tc>
              </a:tr>
              <a:tr h="134426">
                <a:tc gridSpan="3">
                  <a:txBody>
                    <a:bodyPr/>
                    <a:lstStyle/>
                    <a:p>
                      <a:pPr algn="l" fontAlgn="b"/>
                      <a:endParaRPr lang="en-US" sz="700" b="1" i="0" u="none" strike="noStrike">
                        <a:solidFill>
                          <a:srgbClr val="000000"/>
                        </a:solidFill>
                        <a:effectLst/>
                        <a:latin typeface="Arial"/>
                      </a:endParaRPr>
                    </a:p>
                  </a:txBody>
                  <a:tcPr marL="8696" marR="8696" marT="86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a:endParaRPr>
                    </a:p>
                  </a:txBody>
                  <a:tcPr marL="8696" marR="8696" marT="8696" marB="0" anchor="b">
                    <a:lnL>
                      <a:noFill/>
                    </a:lnL>
                    <a:lnR>
                      <a:noFill/>
                    </a:lnR>
                    <a:lnT>
                      <a:noFill/>
                    </a:lnT>
                    <a:lnB w="6350" cap="flat" cmpd="sng" algn="ctr">
                      <a:solidFill>
                        <a:srgbClr val="000000"/>
                      </a:solidFill>
                      <a:prstDash val="solid"/>
                      <a:round/>
                      <a:headEnd type="none" w="med" len="med"/>
                      <a:tailEnd type="none" w="med" len="med"/>
                    </a:lnB>
                  </a:tcPr>
                </a:tc>
              </a:tr>
              <a:tr h="157286">
                <a:tc>
                  <a:txBody>
                    <a:bodyPr/>
                    <a:lstStyle/>
                    <a:p>
                      <a:pPr algn="l" fontAlgn="b"/>
                      <a:r>
                        <a:rPr lang="en-US" sz="10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Notes</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286">
                <a:tc>
                  <a:txBody>
                    <a:bodyPr/>
                    <a:lstStyle/>
                    <a:p>
                      <a:pPr algn="l"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7286">
                <a:tc>
                  <a:txBody>
                    <a:bodyPr/>
                    <a:lstStyle/>
                    <a:p>
                      <a:pPr algn="l"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Session Title</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1" i="0" u="none" strike="noStrike">
                          <a:solidFill>
                            <a:srgbClr val="000000"/>
                          </a:solidFill>
                          <a:effectLst/>
                          <a:latin typeface="Arial"/>
                        </a:rPr>
                        <a:t>1:30pm session</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34426">
                <a:tc gridSpan="2">
                  <a:txBody>
                    <a:bodyPr/>
                    <a:lstStyle/>
                    <a:p>
                      <a:pPr algn="r" fontAlgn="t"/>
                      <a:r>
                        <a:rPr lang="en-US" sz="800" b="0" i="1" u="none" strike="noStrike">
                          <a:solidFill>
                            <a:srgbClr val="000000"/>
                          </a:solidFill>
                          <a:effectLst/>
                          <a:latin typeface="Arial"/>
                        </a:rPr>
                        <a:t>Presentation Device:</a:t>
                      </a:r>
                    </a:p>
                  </a:txBody>
                  <a:tcPr marL="8696" marR="8696" marT="86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hMerge="1">
                  <a:txBody>
                    <a:bodyPr/>
                    <a:lstStyle/>
                    <a:p>
                      <a:endParaRPr lang="en-US"/>
                    </a:p>
                  </a:txBody>
                  <a:tcPr/>
                </a:tc>
                <a:tc>
                  <a:txBody>
                    <a:bodyPr/>
                    <a:lstStyle/>
                    <a:p>
                      <a:pPr algn="l" fontAlgn="b"/>
                      <a:r>
                        <a:rPr lang="en-US" sz="700" b="0" i="1"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34426">
                <a:tc>
                  <a:txBody>
                    <a:bodyPr/>
                    <a:lstStyle/>
                    <a:p>
                      <a:pPr algn="r" fontAlgn="t"/>
                      <a:r>
                        <a:rPr lang="en-US" sz="800" b="0" i="0" u="none" strike="noStrike">
                          <a:solidFill>
                            <a:srgbClr val="000000"/>
                          </a:solidFill>
                          <a:effectLst/>
                          <a:latin typeface="Calibri"/>
                        </a:rPr>
                        <a:t> </a:t>
                      </a:r>
                    </a:p>
                  </a:txBody>
                  <a:tcPr marL="8696" marR="8696" marT="86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r" fontAlgn="b"/>
                      <a:r>
                        <a:rPr lang="en-US" sz="800" b="0" i="1" u="none" strike="noStrike">
                          <a:solidFill>
                            <a:srgbClr val="000000"/>
                          </a:solidFill>
                          <a:effectLst/>
                          <a:latin typeface="Arial"/>
                        </a:rPr>
                        <a:t>Customer Speaker:</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700" b="0" i="1"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34426">
                <a:tc gridSpan="2">
                  <a:txBody>
                    <a:bodyPr/>
                    <a:lstStyle/>
                    <a:p>
                      <a:pPr algn="r" fontAlgn="b"/>
                      <a:r>
                        <a:rPr lang="en-US" sz="800" b="0" i="1" u="none" strike="noStrike">
                          <a:solidFill>
                            <a:srgbClr val="000000"/>
                          </a:solidFill>
                          <a:effectLst/>
                          <a:latin typeface="Arial"/>
                        </a:rPr>
                        <a:t>Salesforce Speakers:</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hMerge="1">
                  <a:txBody>
                    <a:bodyPr/>
                    <a:lstStyle/>
                    <a:p>
                      <a:endParaRPr lang="en-US"/>
                    </a:p>
                  </a:txBody>
                  <a:tcPr/>
                </a:tc>
                <a:tc>
                  <a:txBody>
                    <a:bodyPr/>
                    <a:lstStyle/>
                    <a:p>
                      <a:pPr algn="l" fontAlgn="b"/>
                      <a:r>
                        <a:rPr lang="en-US" sz="700" b="0" i="1"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34426">
                <a:tc>
                  <a:txBody>
                    <a:bodyPr/>
                    <a:lstStyle/>
                    <a:p>
                      <a:pPr algn="r"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r" fontAlgn="b"/>
                      <a:r>
                        <a:rPr lang="en-US" sz="800" b="0" i="1" u="none" strike="noStrike">
                          <a:solidFill>
                            <a:srgbClr val="000000"/>
                          </a:solidFill>
                          <a:effectLst/>
                          <a:latin typeface="Arial"/>
                        </a:rPr>
                        <a:t>Demo Device</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700" b="0" i="1"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34426">
                <a:tc gridSpan="2">
                  <a:txBody>
                    <a:bodyPr/>
                    <a:lstStyle/>
                    <a:p>
                      <a:pPr algn="r" fontAlgn="b"/>
                      <a:r>
                        <a:rPr lang="en-US" sz="800" b="0" i="1" u="none" strike="noStrike">
                          <a:solidFill>
                            <a:srgbClr val="000000"/>
                          </a:solidFill>
                          <a:effectLst/>
                          <a:latin typeface="Arial"/>
                        </a:rPr>
                        <a:t>Demo Driver:</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hMerge="1">
                  <a:txBody>
                    <a:bodyPr/>
                    <a:lstStyle/>
                    <a:p>
                      <a:endParaRPr lang="en-US"/>
                    </a:p>
                  </a:txBody>
                  <a:tcPr/>
                </a:tc>
                <a:tc>
                  <a:txBody>
                    <a:bodyPr/>
                    <a:lstStyle/>
                    <a:p>
                      <a:pPr algn="l" fontAlgn="b"/>
                      <a:r>
                        <a:rPr lang="en-US" sz="700" b="0" i="1"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34426">
                <a:tc gridSpan="2">
                  <a:txBody>
                    <a:bodyPr/>
                    <a:lstStyle/>
                    <a:p>
                      <a:pPr algn="r" fontAlgn="b"/>
                      <a:r>
                        <a:rPr lang="en-US" sz="800" b="0" i="1" u="none" strike="noStrike">
                          <a:solidFill>
                            <a:srgbClr val="000000"/>
                          </a:solidFill>
                          <a:effectLst/>
                          <a:latin typeface="Arial"/>
                        </a:rPr>
                        <a:t>Deck Owner/Filename:</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hMerge="1">
                  <a:txBody>
                    <a:bodyPr/>
                    <a:lstStyle/>
                    <a:p>
                      <a:endParaRPr lang="en-US"/>
                    </a:p>
                  </a:txBody>
                  <a:tcPr/>
                </a:tc>
                <a:tc>
                  <a:txBody>
                    <a:bodyPr/>
                    <a:lstStyle/>
                    <a:p>
                      <a:pPr algn="l" fontAlgn="b"/>
                      <a:r>
                        <a:rPr lang="en-US" sz="700" b="0" i="1"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1:15 PM</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Doors open</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1:30 PM</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Start</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:01</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Welcome and Intros</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:34</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Q&amp;A</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:38</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Wrap-up, Thank yous and Close</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:40</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Arial"/>
                        </a:rPr>
                        <a:t>Walking off Stage</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a:rPr>
                        <a:t> </a:t>
                      </a:r>
                    </a:p>
                  </a:txBody>
                  <a:tcPr marL="8696" marR="8696" marT="86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426">
                <a:tc>
                  <a:txBody>
                    <a:bodyPr/>
                    <a:lstStyle/>
                    <a:p>
                      <a:pPr algn="l" fontAlgn="b"/>
                      <a:endParaRPr lang="en-US" sz="800" b="0" i="0" u="none" strike="noStrike">
                        <a:solidFill>
                          <a:srgbClr val="000000"/>
                        </a:solidFill>
                        <a:effectLst/>
                        <a:latin typeface="Calibri"/>
                      </a:endParaRPr>
                    </a:p>
                  </a:txBody>
                  <a:tcPr marL="8696" marR="8696" marT="86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dirty="0">
                        <a:solidFill>
                          <a:srgbClr val="000000"/>
                        </a:solidFill>
                        <a:effectLst/>
                        <a:latin typeface="Calibri"/>
                      </a:endParaRPr>
                    </a:p>
                  </a:txBody>
                  <a:tcPr marL="8696" marR="8696" marT="86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a:endParaRPr>
                    </a:p>
                  </a:txBody>
                  <a:tcPr marL="8696" marR="8696" marT="86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dirty="0">
                        <a:solidFill>
                          <a:srgbClr val="000000"/>
                        </a:solidFill>
                        <a:effectLst/>
                        <a:latin typeface="Calibri"/>
                      </a:endParaRPr>
                    </a:p>
                  </a:txBody>
                  <a:tcPr marL="8696" marR="8696" marT="8696"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12971481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About </a:t>
            </a:r>
            <a:r>
              <a:rPr lang="en-US" dirty="0" err="1" smtClean="0"/>
              <a:t>Gainsight</a:t>
            </a:r>
            <a:endParaRPr lang="en-US" dirty="0" smtClean="0"/>
          </a:p>
          <a:p>
            <a:r>
              <a:rPr lang="en-US" dirty="0" smtClean="0"/>
              <a:t>Use Case</a:t>
            </a:r>
          </a:p>
          <a:p>
            <a:r>
              <a:rPr lang="en-US" dirty="0" smtClean="0"/>
              <a:t>BYOD</a:t>
            </a:r>
            <a:r>
              <a:rPr lang="en-US" sz="1200" dirty="0" smtClean="0"/>
              <a:t>L</a:t>
            </a:r>
            <a:endParaRPr lang="en-US" dirty="0" smtClean="0"/>
          </a:p>
          <a:p>
            <a:r>
              <a:rPr lang="en-US" dirty="0" smtClean="0"/>
              <a:t>Demo</a:t>
            </a:r>
          </a:p>
          <a:p>
            <a:r>
              <a:rPr lang="en-US" dirty="0" smtClean="0"/>
              <a:t>Q&amp;A</a:t>
            </a:r>
            <a:endParaRPr lang="en-US" dirty="0"/>
          </a:p>
        </p:txBody>
      </p:sp>
    </p:spTree>
    <p:extLst>
      <p:ext uri="{BB962C8B-B14F-4D97-AF65-F5344CB8AC3E}">
        <p14:creationId xmlns:p14="http://schemas.microsoft.com/office/powerpoint/2010/main" val="143002843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Gainsight</a:t>
            </a:r>
            <a:endParaRPr lang="en-US" dirty="0"/>
          </a:p>
        </p:txBody>
      </p:sp>
      <p:sp>
        <p:nvSpPr>
          <p:cNvPr id="3" name="Text Placeholder 2"/>
          <p:cNvSpPr>
            <a:spLocks noGrp="1"/>
          </p:cNvSpPr>
          <p:nvPr>
            <p:ph type="body" sz="quarter" idx="10"/>
          </p:nvPr>
        </p:nvSpPr>
        <p:spPr>
          <a:xfrm>
            <a:off x="271464" y="774140"/>
            <a:ext cx="8603456" cy="1164015"/>
          </a:xfrm>
        </p:spPr>
        <p:txBody>
          <a:bodyPr/>
          <a:lstStyle/>
          <a:p>
            <a:pPr>
              <a:lnSpc>
                <a:spcPct val="100000"/>
              </a:lnSpc>
              <a:buClr>
                <a:srgbClr val="404040"/>
              </a:buClr>
              <a:buSzPct val="111000"/>
              <a:buFont typeface="Times New Roman" panose="02020603050405020304" pitchFamily="18" charset="0"/>
              <a:buBlip>
                <a:blip r:embed="rId2"/>
              </a:buBlip>
            </a:pPr>
            <a:r>
              <a:rPr lang="en-US" altLang="en-US" dirty="0">
                <a:solidFill>
                  <a:srgbClr val="404040"/>
                </a:solidFill>
                <a:ea typeface="ＭＳ Ｐゴシック" panose="020B0600070205080204" pitchFamily="34" charset="-128"/>
              </a:rPr>
              <a:t> Our Mission: Customer Success</a:t>
            </a:r>
          </a:p>
          <a:p>
            <a:pPr>
              <a:lnSpc>
                <a:spcPct val="100000"/>
              </a:lnSpc>
              <a:buClr>
                <a:srgbClr val="404040"/>
              </a:buClr>
              <a:buSzPct val="111000"/>
              <a:buFont typeface="Times New Roman" panose="02020603050405020304" pitchFamily="18" charset="0"/>
              <a:buBlip>
                <a:blip r:embed="rId2"/>
              </a:buBlip>
            </a:pPr>
            <a:r>
              <a:rPr lang="en-US" altLang="en-US" dirty="0">
                <a:solidFill>
                  <a:srgbClr val="404040"/>
                </a:solidFill>
                <a:ea typeface="ＭＳ Ｐゴシック" panose="020B0600070205080204" pitchFamily="34" charset="-128"/>
              </a:rPr>
              <a:t> 100% Native Salesforce App</a:t>
            </a:r>
          </a:p>
          <a:p>
            <a:pPr>
              <a:lnSpc>
                <a:spcPct val="100000"/>
              </a:lnSpc>
              <a:buClr>
                <a:srgbClr val="404040"/>
              </a:buClr>
              <a:buSzPct val="111000"/>
              <a:buFont typeface="Times New Roman" panose="02020603050405020304" pitchFamily="18" charset="0"/>
              <a:buBlip>
                <a:blip r:embed="rId2"/>
              </a:buBlip>
            </a:pPr>
            <a:r>
              <a:rPr lang="en-US" altLang="en-US" dirty="0">
                <a:solidFill>
                  <a:srgbClr val="404040"/>
                </a:solidFill>
                <a:ea typeface="ＭＳ Ｐゴシック" panose="020B0600070205080204" pitchFamily="34" charset="-128"/>
              </a:rPr>
              <a:t> Our own </a:t>
            </a:r>
            <a:r>
              <a:rPr lang="en-US" altLang="en-US" dirty="0" smtClean="0">
                <a:solidFill>
                  <a:srgbClr val="404040"/>
                </a:solidFill>
                <a:ea typeface="ＭＳ Ｐゴシック" panose="020B0600070205080204" pitchFamily="34" charset="-128"/>
              </a:rPr>
              <a:t>Matrix Data Analytics </a:t>
            </a:r>
            <a:r>
              <a:rPr lang="en-US" altLang="en-US" dirty="0">
                <a:solidFill>
                  <a:srgbClr val="404040"/>
                </a:solidFill>
                <a:ea typeface="ＭＳ Ｐゴシック" panose="020B0600070205080204" pitchFamily="34" charset="-128"/>
              </a:rPr>
              <a:t>Platform on </a:t>
            </a:r>
            <a:r>
              <a:rPr lang="en-US" altLang="en-US" dirty="0" err="1" smtClean="0">
                <a:solidFill>
                  <a:srgbClr val="404040"/>
                </a:solidFill>
                <a:ea typeface="ＭＳ Ｐゴシック" panose="020B0600070205080204" pitchFamily="34" charset="-128"/>
              </a:rPr>
              <a:t>Heroku</a:t>
            </a:r>
            <a:endParaRPr lang="en-US" altLang="en-US" dirty="0">
              <a:solidFill>
                <a:srgbClr val="404040"/>
              </a:solidFill>
              <a:ea typeface="ＭＳ Ｐゴシック" panose="020B0600070205080204" pitchFamily="34" charset="-128"/>
            </a:endParaRPr>
          </a:p>
        </p:txBody>
      </p:sp>
      <p:grpSp>
        <p:nvGrpSpPr>
          <p:cNvPr id="10" name="Group 9"/>
          <p:cNvGrpSpPr/>
          <p:nvPr/>
        </p:nvGrpSpPr>
        <p:grpSpPr>
          <a:xfrm>
            <a:off x="1304052" y="2349250"/>
            <a:ext cx="2070799" cy="1569356"/>
            <a:chOff x="1772317" y="3133740"/>
            <a:chExt cx="2761065" cy="2092475"/>
          </a:xfrm>
        </p:grpSpPr>
        <p:sp>
          <p:nvSpPr>
            <p:cNvPr id="4" name="Rectangle 3"/>
            <p:cNvSpPr/>
            <p:nvPr/>
          </p:nvSpPr>
          <p:spPr>
            <a:xfrm>
              <a:off x="1923318" y="3248769"/>
              <a:ext cx="2610064" cy="1977446"/>
            </a:xfrm>
            <a:prstGeom prst="rect">
              <a:avLst/>
            </a:prstGeom>
            <a:solidFill>
              <a:sysClr val="window" lastClr="FFFFFF"/>
            </a:solidFill>
            <a:ln w="28575" cap="flat" cmpd="sng" algn="ctr">
              <a:solidFill>
                <a:srgbClr val="002060"/>
              </a:solidFill>
              <a:prstDash val="solid"/>
              <a:miter lim="800000"/>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20000"/>
                </a:lnSpc>
                <a:defRPr/>
              </a:pPr>
              <a:r>
                <a:rPr lang="en-US" sz="1350" b="1" dirty="0">
                  <a:solidFill>
                    <a:schemeClr val="tx2"/>
                  </a:solidFill>
                  <a:latin typeface="Century Gothic"/>
                  <a:cs typeface="Century Gothic"/>
                </a:rPr>
                <a:t>Increase </a:t>
              </a:r>
              <a:r>
                <a:rPr lang="en-US" sz="1350" dirty="0">
                  <a:solidFill>
                    <a:schemeClr val="accent5">
                      <a:lumMod val="50000"/>
                    </a:schemeClr>
                  </a:solidFill>
                  <a:latin typeface="Century Gothic"/>
                  <a:cs typeface="Century Gothic"/>
                </a:rPr>
                <a:t>retention</a:t>
              </a:r>
            </a:p>
          </p:txBody>
        </p:sp>
        <p:sp>
          <p:nvSpPr>
            <p:cNvPr id="5" name="Oval 4"/>
            <p:cNvSpPr/>
            <p:nvPr/>
          </p:nvSpPr>
          <p:spPr>
            <a:xfrm>
              <a:off x="1772317" y="3133740"/>
              <a:ext cx="396873" cy="391884"/>
            </a:xfrm>
            <a:prstGeom prst="ellipse">
              <a:avLst/>
            </a:prstGeom>
            <a:solidFill>
              <a:srgbClr val="4472C4"/>
            </a:solidFill>
            <a:ln w="12700" cap="flat" cmpd="sng" algn="ctr">
              <a:solidFill>
                <a:srgbClr val="5B9BD5">
                  <a:shade val="50000"/>
                </a:srgbClr>
              </a:solidFill>
              <a:prstDash val="solid"/>
              <a:miter lim="800000"/>
            </a:ln>
            <a:effectLst/>
          </p:spPr>
          <p:txBody>
            <a:bodyPr lIns="0" r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fontAlgn="auto">
                <a:spcBef>
                  <a:spcPts val="0"/>
                </a:spcBef>
                <a:spcAft>
                  <a:spcPts val="0"/>
                </a:spcAft>
                <a:defRPr/>
              </a:pPr>
              <a:r>
                <a:rPr lang="en-US" sz="1200" b="1" kern="0" dirty="0">
                  <a:solidFill>
                    <a:sysClr val="window" lastClr="FFFFFF"/>
                  </a:solidFill>
                  <a:latin typeface="Century Gothic"/>
                  <a:cs typeface="Century Gothic"/>
                </a:rPr>
                <a:t>1</a:t>
              </a:r>
            </a:p>
          </p:txBody>
        </p:sp>
      </p:grpSp>
      <p:grpSp>
        <p:nvGrpSpPr>
          <p:cNvPr id="11" name="Group 10"/>
          <p:cNvGrpSpPr/>
          <p:nvPr/>
        </p:nvGrpSpPr>
        <p:grpSpPr>
          <a:xfrm>
            <a:off x="3457329" y="2350306"/>
            <a:ext cx="2070799" cy="1569356"/>
            <a:chOff x="4608184" y="3133740"/>
            <a:chExt cx="2761065" cy="2092475"/>
          </a:xfrm>
        </p:grpSpPr>
        <p:sp>
          <p:nvSpPr>
            <p:cNvPr id="6" name="Rectangle 5"/>
            <p:cNvSpPr/>
            <p:nvPr/>
          </p:nvSpPr>
          <p:spPr>
            <a:xfrm>
              <a:off x="4759185" y="3248769"/>
              <a:ext cx="2610064" cy="1977446"/>
            </a:xfrm>
            <a:prstGeom prst="rect">
              <a:avLst/>
            </a:prstGeom>
            <a:solidFill>
              <a:sysClr val="window" lastClr="FFFFFF"/>
            </a:solidFill>
            <a:ln w="28575" cap="flat" cmpd="sng" algn="ctr">
              <a:solidFill>
                <a:srgbClr val="002060"/>
              </a:solidFill>
              <a:prstDash val="solid"/>
              <a:miter lim="800000"/>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20000"/>
                </a:lnSpc>
                <a:defRPr/>
              </a:pPr>
              <a:r>
                <a:rPr lang="en-US" sz="1350" b="1" dirty="0">
                  <a:solidFill>
                    <a:srgbClr val="1F497D"/>
                  </a:solidFill>
                  <a:latin typeface="Century Gothic"/>
                  <a:cs typeface="Century Gothic"/>
                </a:rPr>
                <a:t>Drive</a:t>
              </a:r>
              <a:r>
                <a:rPr lang="en-US" sz="1350" dirty="0">
                  <a:solidFill>
                    <a:srgbClr val="1F497D"/>
                  </a:solidFill>
                  <a:latin typeface="Century Gothic"/>
                  <a:cs typeface="Century Gothic"/>
                </a:rPr>
                <a:t> </a:t>
              </a:r>
              <a:r>
                <a:rPr lang="en-US" sz="1350" dirty="0">
                  <a:solidFill>
                    <a:schemeClr val="bg1">
                      <a:lumMod val="50000"/>
                    </a:schemeClr>
                  </a:solidFill>
                  <a:latin typeface="Century Gothic"/>
                  <a:cs typeface="Century Gothic"/>
                </a:rPr>
                <a:t>up/cross-sell</a:t>
              </a:r>
              <a:endParaRPr lang="en-US" sz="1050" b="1" dirty="0">
                <a:solidFill>
                  <a:schemeClr val="accent1"/>
                </a:solidFill>
                <a:latin typeface="Century Gothic"/>
                <a:cs typeface="Century Gothic"/>
              </a:endParaRPr>
            </a:p>
          </p:txBody>
        </p:sp>
        <p:sp>
          <p:nvSpPr>
            <p:cNvPr id="7" name="Oval 6"/>
            <p:cNvSpPr/>
            <p:nvPr/>
          </p:nvSpPr>
          <p:spPr>
            <a:xfrm>
              <a:off x="4608184" y="3133740"/>
              <a:ext cx="396873" cy="391884"/>
            </a:xfrm>
            <a:prstGeom prst="ellipse">
              <a:avLst/>
            </a:prstGeom>
            <a:solidFill>
              <a:srgbClr val="4472C4"/>
            </a:solidFill>
            <a:ln w="12700" cap="flat" cmpd="sng" algn="ctr">
              <a:solidFill>
                <a:srgbClr val="5B9BD5">
                  <a:shade val="50000"/>
                </a:srgbClr>
              </a:solidFill>
              <a:prstDash val="solid"/>
              <a:miter lim="800000"/>
            </a:ln>
            <a:effectLst/>
          </p:spPr>
          <p:txBody>
            <a:bodyPr lIns="0" r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fontAlgn="auto">
                <a:spcBef>
                  <a:spcPts val="0"/>
                </a:spcBef>
                <a:spcAft>
                  <a:spcPts val="0"/>
                </a:spcAft>
                <a:defRPr/>
              </a:pPr>
              <a:r>
                <a:rPr lang="en-US" sz="1200" b="1" kern="0" dirty="0">
                  <a:solidFill>
                    <a:sysClr val="window" lastClr="FFFFFF"/>
                  </a:solidFill>
                  <a:latin typeface="Century Gothic"/>
                  <a:cs typeface="Century Gothic"/>
                </a:rPr>
                <a:t>2</a:t>
              </a:r>
            </a:p>
          </p:txBody>
        </p:sp>
      </p:grpSp>
      <p:grpSp>
        <p:nvGrpSpPr>
          <p:cNvPr id="12" name="Group 11"/>
          <p:cNvGrpSpPr/>
          <p:nvPr/>
        </p:nvGrpSpPr>
        <p:grpSpPr>
          <a:xfrm>
            <a:off x="5584511" y="2349250"/>
            <a:ext cx="2070799" cy="1569356"/>
            <a:chOff x="7444426" y="3132332"/>
            <a:chExt cx="2761065" cy="2092475"/>
          </a:xfrm>
        </p:grpSpPr>
        <p:sp>
          <p:nvSpPr>
            <p:cNvPr id="8" name="Rectangle 7"/>
            <p:cNvSpPr/>
            <p:nvPr/>
          </p:nvSpPr>
          <p:spPr>
            <a:xfrm>
              <a:off x="7595427" y="3247361"/>
              <a:ext cx="2610064" cy="1977446"/>
            </a:xfrm>
            <a:prstGeom prst="rect">
              <a:avLst/>
            </a:prstGeom>
            <a:solidFill>
              <a:sysClr val="window" lastClr="FFFFFF"/>
            </a:solidFill>
            <a:ln w="28575" cap="flat" cmpd="sng" algn="ctr">
              <a:solidFill>
                <a:srgbClr val="002060"/>
              </a:solidFill>
              <a:prstDash val="solid"/>
              <a:miter lim="800000"/>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20000"/>
                </a:lnSpc>
                <a:defRPr/>
              </a:pPr>
              <a:r>
                <a:rPr lang="en-US" sz="1350" b="1" dirty="0">
                  <a:solidFill>
                    <a:srgbClr val="1F497D"/>
                  </a:solidFill>
                  <a:latin typeface="Century Gothic"/>
                  <a:cs typeface="Century Gothic"/>
                </a:rPr>
                <a:t>Boost </a:t>
              </a:r>
              <a:r>
                <a:rPr lang="en-US" sz="1350" dirty="0">
                  <a:solidFill>
                    <a:schemeClr val="bg1">
                      <a:lumMod val="50000"/>
                    </a:schemeClr>
                  </a:solidFill>
                  <a:latin typeface="Century Gothic"/>
                  <a:cs typeface="Century Gothic"/>
                </a:rPr>
                <a:t>Team</a:t>
              </a:r>
            </a:p>
            <a:p>
              <a:pPr algn="ctr">
                <a:lnSpc>
                  <a:spcPct val="120000"/>
                </a:lnSpc>
                <a:defRPr/>
              </a:pPr>
              <a:r>
                <a:rPr lang="en-US" sz="1350" b="1" dirty="0">
                  <a:solidFill>
                    <a:schemeClr val="bg1">
                      <a:lumMod val="50000"/>
                    </a:schemeClr>
                  </a:solidFill>
                  <a:latin typeface="Century Gothic"/>
                  <a:cs typeface="Century Gothic"/>
                </a:rPr>
                <a:t> </a:t>
              </a:r>
              <a:r>
                <a:rPr lang="en-US" sz="1350" dirty="0">
                  <a:solidFill>
                    <a:schemeClr val="bg1">
                      <a:lumMod val="50000"/>
                    </a:schemeClr>
                  </a:solidFill>
                  <a:latin typeface="Century Gothic"/>
                  <a:cs typeface="Century Gothic"/>
                </a:rPr>
                <a:t>Productivity</a:t>
              </a:r>
            </a:p>
          </p:txBody>
        </p:sp>
        <p:sp>
          <p:nvSpPr>
            <p:cNvPr id="9" name="Oval 8"/>
            <p:cNvSpPr/>
            <p:nvPr/>
          </p:nvSpPr>
          <p:spPr>
            <a:xfrm>
              <a:off x="7444426" y="3132332"/>
              <a:ext cx="396873" cy="391884"/>
            </a:xfrm>
            <a:prstGeom prst="ellipse">
              <a:avLst/>
            </a:prstGeom>
            <a:solidFill>
              <a:srgbClr val="4472C4"/>
            </a:solidFill>
            <a:ln w="12700" cap="flat" cmpd="sng" algn="ctr">
              <a:solidFill>
                <a:srgbClr val="5B9BD5">
                  <a:shade val="50000"/>
                </a:srgbClr>
              </a:solidFill>
              <a:prstDash val="solid"/>
              <a:miter lim="800000"/>
            </a:ln>
            <a:effectLst/>
          </p:spPr>
          <p:txBody>
            <a:bodyPr lIns="0" r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800" fontAlgn="auto">
                <a:spcBef>
                  <a:spcPts val="0"/>
                </a:spcBef>
                <a:spcAft>
                  <a:spcPts val="0"/>
                </a:spcAft>
                <a:defRPr/>
              </a:pPr>
              <a:r>
                <a:rPr lang="en-US" sz="1200" b="1" kern="0" dirty="0">
                  <a:solidFill>
                    <a:sysClr val="window" lastClr="FFFFFF"/>
                  </a:solidFill>
                  <a:latin typeface="Century Gothic"/>
                  <a:cs typeface="Century Gothic"/>
                </a:rPr>
                <a:t>3</a:t>
              </a:r>
            </a:p>
          </p:txBody>
        </p:sp>
      </p:grpSp>
    </p:spTree>
    <p:extLst>
      <p:ext uri="{BB962C8B-B14F-4D97-AF65-F5344CB8AC3E}">
        <p14:creationId xmlns:p14="http://schemas.microsoft.com/office/powerpoint/2010/main" val="68040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up)">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up)">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1</a:t>
            </a:r>
            <a:endParaRPr lang="en-US" dirty="0"/>
          </a:p>
        </p:txBody>
      </p:sp>
      <p:pic>
        <p:nvPicPr>
          <p:cNvPr id="7" name="Picture 6"/>
          <p:cNvPicPr>
            <a:picLocks noChangeAspect="1"/>
          </p:cNvPicPr>
          <p:nvPr/>
        </p:nvPicPr>
        <p:blipFill>
          <a:blip r:embed="rId2"/>
          <a:stretch>
            <a:fillRect/>
          </a:stretch>
        </p:blipFill>
        <p:spPr>
          <a:xfrm>
            <a:off x="318025" y="2088285"/>
            <a:ext cx="1350270" cy="1215264"/>
          </a:xfrm>
          <a:prstGeom prst="rect">
            <a:avLst/>
          </a:prstGeom>
        </p:spPr>
      </p:pic>
      <p:grpSp>
        <p:nvGrpSpPr>
          <p:cNvPr id="12" name="Group 11"/>
          <p:cNvGrpSpPr/>
          <p:nvPr/>
        </p:nvGrpSpPr>
        <p:grpSpPr>
          <a:xfrm>
            <a:off x="1851175" y="522270"/>
            <a:ext cx="1106232" cy="1029149"/>
            <a:chOff x="816385" y="1616400"/>
            <a:chExt cx="1106232" cy="1029149"/>
          </a:xfrm>
        </p:grpSpPr>
        <p:pic>
          <p:nvPicPr>
            <p:cNvPr id="17" name="Picture 16"/>
            <p:cNvPicPr>
              <a:picLocks noChangeAspect="1"/>
            </p:cNvPicPr>
            <p:nvPr/>
          </p:nvPicPr>
          <p:blipFill>
            <a:blip r:embed="rId3"/>
            <a:stretch>
              <a:fillRect/>
            </a:stretch>
          </p:blipFill>
          <p:spPr>
            <a:xfrm>
              <a:off x="1087486" y="1616400"/>
              <a:ext cx="564031" cy="779767"/>
            </a:xfrm>
            <a:prstGeom prst="rect">
              <a:avLst/>
            </a:prstGeom>
          </p:spPr>
        </p:pic>
        <p:sp>
          <p:nvSpPr>
            <p:cNvPr id="8" name="TextBox 7"/>
            <p:cNvSpPr txBox="1"/>
            <p:nvPr/>
          </p:nvSpPr>
          <p:spPr>
            <a:xfrm>
              <a:off x="816385" y="2396167"/>
              <a:ext cx="1106232" cy="249382"/>
            </a:xfrm>
            <a:prstGeom prst="rect">
              <a:avLst/>
            </a:prstGeom>
          </p:spPr>
          <p:txBody>
            <a:bodyPr vert="horz" wrap="square" lIns="91440" tIns="45720" rIns="91440" bIns="45720" rtlCol="0">
              <a:noAutofit/>
            </a:bodyPr>
            <a:lstStyle/>
            <a:p>
              <a:pPr>
                <a:buClr>
                  <a:schemeClr val="tx2"/>
                </a:buClr>
              </a:pPr>
              <a:r>
                <a:rPr lang="en-US" sz="1000" dirty="0" smtClean="0">
                  <a:solidFill>
                    <a:schemeClr val="tx1">
                      <a:lumMod val="75000"/>
                      <a:lumOff val="25000"/>
                    </a:schemeClr>
                  </a:solidFill>
                  <a:latin typeface="Calibri" panose="020F0502020204030204" pitchFamily="34" charset="0"/>
                </a:rPr>
                <a:t>Salesforce Admin</a:t>
              </a:r>
            </a:p>
          </p:txBody>
        </p:sp>
      </p:grpSp>
      <p:grpSp>
        <p:nvGrpSpPr>
          <p:cNvPr id="19" name="Group 18"/>
          <p:cNvGrpSpPr/>
          <p:nvPr/>
        </p:nvGrpSpPr>
        <p:grpSpPr>
          <a:xfrm>
            <a:off x="3013101" y="1769638"/>
            <a:ext cx="1882966" cy="2067311"/>
            <a:chOff x="5318760" y="767329"/>
            <a:chExt cx="1882966" cy="2067311"/>
          </a:xfrm>
        </p:grpSpPr>
        <p:pic>
          <p:nvPicPr>
            <p:cNvPr id="14" name="Picture 13"/>
            <p:cNvPicPr>
              <a:picLocks noChangeAspect="1"/>
            </p:cNvPicPr>
            <p:nvPr/>
          </p:nvPicPr>
          <p:blipFill>
            <a:blip r:embed="rId4"/>
            <a:stretch>
              <a:fillRect/>
            </a:stretch>
          </p:blipFill>
          <p:spPr>
            <a:xfrm>
              <a:off x="5520752" y="2140406"/>
              <a:ext cx="578893" cy="57400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5683" y="1242752"/>
              <a:ext cx="844461" cy="844461"/>
            </a:xfrm>
            <a:prstGeom prst="rect">
              <a:avLst/>
            </a:prstGeom>
          </p:spPr>
        </p:pic>
        <p:sp>
          <p:nvSpPr>
            <p:cNvPr id="18" name="Rounded Rectangle 17" title="External File System"/>
            <p:cNvSpPr/>
            <p:nvPr/>
          </p:nvSpPr>
          <p:spPr>
            <a:xfrm>
              <a:off x="5318760" y="767329"/>
              <a:ext cx="1882966" cy="2067311"/>
            </a:xfrm>
            <a:prstGeom prst="roundRect">
              <a:avLst/>
            </a:prstGeom>
            <a:noFill/>
            <a:ln>
              <a:solidFill>
                <a:schemeClr val="accent1"/>
              </a:solidFill>
              <a:prstDash val="dash"/>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dirty="0" smtClean="0">
                  <a:solidFill>
                    <a:schemeClr val="bg2"/>
                  </a:solidFill>
                  <a:latin typeface="Calibri" panose="020F0502020204030204" pitchFamily="34" charset="0"/>
                  <a:cs typeface="VAG Rounded Std Light"/>
                </a:rPr>
                <a:t>External File System</a:t>
              </a:r>
            </a:p>
          </p:txBody>
        </p:sp>
        <p:pic>
          <p:nvPicPr>
            <p:cNvPr id="22" name="Picture 21"/>
            <p:cNvPicPr>
              <a:picLocks noChangeAspect="1"/>
            </p:cNvPicPr>
            <p:nvPr/>
          </p:nvPicPr>
          <p:blipFill>
            <a:blip r:embed="rId4"/>
            <a:stretch>
              <a:fillRect/>
            </a:stretch>
          </p:blipFill>
          <p:spPr>
            <a:xfrm>
              <a:off x="6400698" y="2140407"/>
              <a:ext cx="578893" cy="574001"/>
            </a:xfrm>
            <a:prstGeom prst="rect">
              <a:avLst/>
            </a:prstGeom>
          </p:spPr>
        </p:pic>
      </p:grpSp>
      <p:cxnSp>
        <p:nvCxnSpPr>
          <p:cNvPr id="32" name="Elbow Connector 31"/>
          <p:cNvCxnSpPr>
            <a:stCxn id="17" idx="1"/>
            <a:endCxn id="7" idx="0"/>
          </p:cNvCxnSpPr>
          <p:nvPr/>
        </p:nvCxnSpPr>
        <p:spPr>
          <a:xfrm rot="10800000" flipV="1">
            <a:off x="993160" y="912153"/>
            <a:ext cx="1129116" cy="1176131"/>
          </a:xfrm>
          <a:prstGeom prst="bentConnector2">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8" idx="0"/>
            <a:endCxn id="17" idx="3"/>
          </p:cNvCxnSpPr>
          <p:nvPr/>
        </p:nvCxnSpPr>
        <p:spPr>
          <a:xfrm rot="16200000" flipV="1">
            <a:off x="2891704" y="706757"/>
            <a:ext cx="857484" cy="1268277"/>
          </a:xfrm>
          <a:prstGeom prst="bentConnector2">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Diagram 37"/>
          <p:cNvGraphicFramePr/>
          <p:nvPr>
            <p:extLst>
              <p:ext uri="{D42A27DB-BD31-4B8C-83A1-F6EECF244321}">
                <p14:modId xmlns:p14="http://schemas.microsoft.com/office/powerpoint/2010/main" val="2745037395"/>
              </p:ext>
            </p:extLst>
          </p:nvPr>
        </p:nvGraphicFramePr>
        <p:xfrm>
          <a:off x="4553041" y="912153"/>
          <a:ext cx="4385248" cy="30492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68521" y="4027306"/>
            <a:ext cx="8729244" cy="646331"/>
          </a:xfrm>
          <a:prstGeom prst="rect">
            <a:avLst/>
          </a:prstGeom>
        </p:spPr>
        <p:txBody>
          <a:bodyPr wrap="square">
            <a:spAutoFit/>
          </a:bodyPr>
          <a:lstStyle/>
          <a:p>
            <a:pPr algn="just"/>
            <a:r>
              <a:rPr lang="en-US" b="1" dirty="0" smtClean="0">
                <a:latin typeface="Calibri" panose="020F0502020204030204" pitchFamily="34" charset="0"/>
              </a:rPr>
              <a:t>User Story: </a:t>
            </a:r>
            <a:r>
              <a:rPr lang="en-US" dirty="0" smtClean="0">
                <a:latin typeface="Calibri" panose="020F0502020204030204" pitchFamily="34" charset="0"/>
              </a:rPr>
              <a:t>As </a:t>
            </a:r>
            <a:r>
              <a:rPr lang="en-US" dirty="0">
                <a:latin typeface="Calibri" panose="020F0502020204030204" pitchFamily="34" charset="0"/>
              </a:rPr>
              <a:t>a Salesforce User I want to load the </a:t>
            </a:r>
            <a:r>
              <a:rPr lang="en-US" dirty="0" smtClean="0">
                <a:latin typeface="Calibri" panose="020F0502020204030204" pitchFamily="34" charset="0"/>
              </a:rPr>
              <a:t>Opportunities CSV file from an external system in to my Salesforce Org.</a:t>
            </a:r>
            <a:endParaRPr lang="en-US" dirty="0">
              <a:latin typeface="Tahoma" panose="020B0604030504040204" pitchFamily="34" charset="0"/>
            </a:endParaRPr>
          </a:p>
        </p:txBody>
      </p:sp>
    </p:spTree>
    <p:extLst>
      <p:ext uri="{BB962C8B-B14F-4D97-AF65-F5344CB8AC3E}">
        <p14:creationId xmlns:p14="http://schemas.microsoft.com/office/powerpoint/2010/main" val="965829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strips(upLeft)">
                                      <p:cBhvr>
                                        <p:cTn id="22" dur="500"/>
                                        <p:tgtEl>
                                          <p:spTgt spid="36"/>
                                        </p:tgtEl>
                                      </p:cBhvr>
                                    </p:animEffect>
                                  </p:childTnLst>
                                </p:cTn>
                              </p:par>
                            </p:childTnLst>
                          </p:cTn>
                        </p:par>
                        <p:par>
                          <p:cTn id="23" fill="hold">
                            <p:stCondLst>
                              <p:cond delay="500"/>
                            </p:stCondLst>
                            <p:childTnLst>
                              <p:par>
                                <p:cTn id="24" presetID="18" presetClass="entr" presetSubtype="12"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strips(downLeft)">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5122308" y="2356866"/>
            <a:ext cx="1508639" cy="2430149"/>
          </a:xfrm>
          <a:prstGeom prst="rect">
            <a:avLst/>
          </a:prstGeom>
        </p:spPr>
        <p:txBody>
          <a:bodyPr vert="horz" wrap="none" lIns="68580" tIns="34290" rIns="68580" bIns="34290" rtlCol="0">
            <a:noAutofit/>
          </a:bodyPr>
          <a:lstStyle/>
          <a:p>
            <a:pPr marL="214313" indent="-214313">
              <a:buClr>
                <a:schemeClr val="tx2"/>
              </a:buClr>
              <a:buFont typeface="Calibri" panose="020F0502020204030204" pitchFamily="34" charset="0"/>
              <a:buChar char="⁻"/>
            </a:pPr>
            <a:r>
              <a:rPr lang="en-US" sz="975" u="sng" dirty="0" err="1">
                <a:solidFill>
                  <a:srgbClr val="7030A0"/>
                </a:solidFill>
                <a:latin typeface="Calibri" panose="020F0502020204030204" pitchFamily="34" charset="0"/>
              </a:rPr>
              <a:t>Account_Name</a:t>
            </a: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975" u="sng" dirty="0" err="1">
                <a:solidFill>
                  <a:srgbClr val="7030A0"/>
                </a:solidFill>
                <a:latin typeface="Calibri" panose="020F0502020204030204" pitchFamily="34" charset="0"/>
              </a:rPr>
              <a:t>Closed_Date</a:t>
            </a: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975" u="sng" dirty="0">
                <a:solidFill>
                  <a:srgbClr val="7030A0"/>
                </a:solidFill>
                <a:latin typeface="Calibri" panose="020F0502020204030204" pitchFamily="34" charset="0"/>
              </a:rPr>
              <a:t>Name</a:t>
            </a:r>
          </a:p>
          <a:p>
            <a:pPr marL="214313" indent="-214313">
              <a:buClr>
                <a:schemeClr val="bg2">
                  <a:lumMod val="60000"/>
                  <a:lumOff val="40000"/>
                </a:schemeClr>
              </a:buClr>
              <a:buFont typeface="Calibri" panose="020F0502020204030204" pitchFamily="34" charset="0"/>
              <a:buChar char="⁻"/>
            </a:pPr>
            <a:r>
              <a:rPr lang="en-US" sz="975" u="sng" dirty="0">
                <a:solidFill>
                  <a:srgbClr val="7030A0"/>
                </a:solidFill>
                <a:latin typeface="Calibri" panose="020F0502020204030204" pitchFamily="34" charset="0"/>
              </a:rPr>
              <a:t>Owner</a:t>
            </a:r>
          </a:p>
          <a:p>
            <a:pPr marL="214313" indent="-214313">
              <a:buClr>
                <a:schemeClr val="bg2">
                  <a:lumMod val="60000"/>
                  <a:lumOff val="40000"/>
                </a:schemeClr>
              </a:buClr>
              <a:buFont typeface="Calibri" panose="020F0502020204030204" pitchFamily="34" charset="0"/>
              <a:buChar char="⁻"/>
            </a:pPr>
            <a:r>
              <a:rPr lang="en-US" sz="975" u="sng" dirty="0">
                <a:solidFill>
                  <a:srgbClr val="7030A0"/>
                </a:solidFill>
                <a:latin typeface="Calibri" panose="020F0502020204030204" pitchFamily="34" charset="0"/>
              </a:rPr>
              <a:t>Stage</a:t>
            </a:r>
          </a:p>
          <a:p>
            <a:pPr marL="214313" indent="-214313">
              <a:buClr>
                <a:schemeClr val="bg2">
                  <a:lumMod val="60000"/>
                  <a:lumOff val="40000"/>
                </a:schemeClr>
              </a:buClr>
              <a:buFont typeface="Calibri" panose="020F0502020204030204" pitchFamily="34" charset="0"/>
              <a:buChar char="⁻"/>
            </a:pPr>
            <a:r>
              <a:rPr lang="en-US" sz="975" u="sng" dirty="0">
                <a:solidFill>
                  <a:srgbClr val="7030A0"/>
                </a:solidFill>
                <a:latin typeface="Calibri" panose="020F0502020204030204" pitchFamily="34" charset="0"/>
              </a:rPr>
              <a:t>Type</a:t>
            </a:r>
          </a:p>
        </p:txBody>
      </p:sp>
      <p:sp>
        <p:nvSpPr>
          <p:cNvPr id="38" name="TextBox 37"/>
          <p:cNvSpPr txBox="1"/>
          <p:nvPr/>
        </p:nvSpPr>
        <p:spPr>
          <a:xfrm>
            <a:off x="5114212" y="2356866"/>
            <a:ext cx="1508639" cy="2430149"/>
          </a:xfrm>
          <a:prstGeom prst="rect">
            <a:avLst/>
          </a:prstGeom>
        </p:spPr>
        <p:txBody>
          <a:bodyPr vert="horz" wrap="none" lIns="68580" tIns="34290" rIns="68580" bIns="34290" rtlCol="0">
            <a:noAutofit/>
          </a:bodyPr>
          <a:lstStyle/>
          <a:p>
            <a:pPr marL="214313" indent="-214313">
              <a:buClr>
                <a:schemeClr val="tx2"/>
              </a:buClr>
              <a:buFont typeface="Calibri" panose="020F0502020204030204" pitchFamily="34" charset="0"/>
              <a:buChar char="⁻"/>
            </a:pPr>
            <a:r>
              <a:rPr lang="en-US" sz="975" dirty="0" err="1">
                <a:latin typeface="Calibri" panose="020F0502020204030204" pitchFamily="34" charset="0"/>
              </a:rPr>
              <a:t>Account_Name</a:t>
            </a:r>
            <a:endParaRPr lang="en-US" sz="975"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975" dirty="0" err="1">
                <a:latin typeface="Calibri" panose="020F0502020204030204" pitchFamily="34" charset="0"/>
              </a:rPr>
              <a:t>Booking_Date</a:t>
            </a:r>
            <a:endParaRPr lang="en-US" sz="975"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975" dirty="0" err="1">
                <a:latin typeface="Calibri" panose="020F0502020204030204" pitchFamily="34" charset="0"/>
              </a:rPr>
              <a:t>Closed_Date</a:t>
            </a:r>
            <a:endParaRPr lang="en-US" sz="975"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975" dirty="0" err="1">
                <a:latin typeface="Calibri" panose="020F0502020204030204" pitchFamily="34" charset="0"/>
              </a:rPr>
              <a:t>Subscription_Start_Date</a:t>
            </a:r>
            <a:endParaRPr lang="en-US" sz="975"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975" dirty="0" err="1">
                <a:latin typeface="Calibri" panose="020F0502020204030204" pitchFamily="34" charset="0"/>
              </a:rPr>
              <a:t>Subscription_End_Date</a:t>
            </a:r>
            <a:endParaRPr lang="en-US" sz="975"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975" dirty="0">
                <a:latin typeface="Calibri" panose="020F0502020204030204" pitchFamily="34" charset="0"/>
              </a:rPr>
              <a:t>ASV</a:t>
            </a:r>
          </a:p>
          <a:p>
            <a:pPr marL="214313" indent="-214313">
              <a:buClr>
                <a:schemeClr val="bg2">
                  <a:lumMod val="60000"/>
                  <a:lumOff val="40000"/>
                </a:schemeClr>
              </a:buClr>
              <a:buFont typeface="Calibri" panose="020F0502020204030204" pitchFamily="34" charset="0"/>
              <a:buChar char="⁻"/>
            </a:pPr>
            <a:r>
              <a:rPr lang="en-US" sz="975" dirty="0">
                <a:latin typeface="Calibri" panose="020F0502020204030204" pitchFamily="34" charset="0"/>
              </a:rPr>
              <a:t>OTR</a:t>
            </a:r>
          </a:p>
          <a:p>
            <a:pPr marL="214313" indent="-214313">
              <a:buClr>
                <a:schemeClr val="bg2">
                  <a:lumMod val="60000"/>
                  <a:lumOff val="40000"/>
                </a:schemeClr>
              </a:buClr>
              <a:buFont typeface="Calibri" panose="020F0502020204030204" pitchFamily="34" charset="0"/>
              <a:buChar char="⁻"/>
            </a:pPr>
            <a:r>
              <a:rPr lang="en-US" sz="975" dirty="0">
                <a:latin typeface="Calibri" panose="020F0502020204030204" pitchFamily="34" charset="0"/>
              </a:rPr>
              <a:t>Name</a:t>
            </a:r>
          </a:p>
          <a:p>
            <a:pPr marL="214313" indent="-214313">
              <a:buClr>
                <a:schemeClr val="bg2">
                  <a:lumMod val="60000"/>
                  <a:lumOff val="40000"/>
                </a:schemeClr>
              </a:buClr>
              <a:buFont typeface="Calibri" panose="020F0502020204030204" pitchFamily="34" charset="0"/>
              <a:buChar char="⁻"/>
            </a:pPr>
            <a:r>
              <a:rPr lang="en-US" sz="975" dirty="0">
                <a:latin typeface="Calibri" panose="020F0502020204030204" pitchFamily="34" charset="0"/>
              </a:rPr>
              <a:t>Owner</a:t>
            </a:r>
          </a:p>
          <a:p>
            <a:pPr marL="214313" indent="-214313">
              <a:buClr>
                <a:schemeClr val="bg2">
                  <a:lumMod val="60000"/>
                  <a:lumOff val="40000"/>
                </a:schemeClr>
              </a:buClr>
              <a:buFont typeface="Calibri" panose="020F0502020204030204" pitchFamily="34" charset="0"/>
              <a:buChar char="⁻"/>
            </a:pPr>
            <a:r>
              <a:rPr lang="en-US" sz="975" dirty="0">
                <a:latin typeface="Calibri" panose="020F0502020204030204" pitchFamily="34" charset="0"/>
              </a:rPr>
              <a:t>Stage</a:t>
            </a:r>
          </a:p>
          <a:p>
            <a:pPr marL="214313" indent="-214313">
              <a:buClr>
                <a:schemeClr val="bg2">
                  <a:lumMod val="60000"/>
                  <a:lumOff val="40000"/>
                </a:schemeClr>
              </a:buClr>
              <a:buFont typeface="Calibri" panose="020F0502020204030204" pitchFamily="34" charset="0"/>
              <a:buChar char="⁻"/>
            </a:pPr>
            <a:r>
              <a:rPr lang="en-US" sz="975" dirty="0">
                <a:latin typeface="Calibri" panose="020F0502020204030204" pitchFamily="34" charset="0"/>
              </a:rPr>
              <a:t>Type</a:t>
            </a:r>
          </a:p>
          <a:p>
            <a:pPr marL="214313" indent="-214313">
              <a:buClr>
                <a:schemeClr val="bg2">
                  <a:lumMod val="60000"/>
                  <a:lumOff val="40000"/>
                </a:schemeClr>
              </a:buClr>
              <a:buFont typeface="Calibri" panose="020F0502020204030204" pitchFamily="34" charset="0"/>
              <a:buChar char="⁻"/>
            </a:pPr>
            <a:r>
              <a:rPr lang="en-US" sz="975" dirty="0" err="1">
                <a:latin typeface="Calibri" panose="020F0502020204030204" pitchFamily="34" charset="0"/>
              </a:rPr>
              <a:t>UserCount</a:t>
            </a:r>
            <a:endParaRPr lang="en-US" sz="975" dirty="0">
              <a:latin typeface="Calibri" panose="020F0502020204030204" pitchFamily="34" charset="0"/>
            </a:endParaRPr>
          </a:p>
          <a:p>
            <a:pPr marL="214313" indent="-214313">
              <a:buClr>
                <a:schemeClr val="bg2">
                  <a:lumMod val="60000"/>
                  <a:lumOff val="40000"/>
                </a:schemeClr>
              </a:buClr>
              <a:buFont typeface="Calibri" panose="020F0502020204030204" pitchFamily="34" charset="0"/>
              <a:buChar char="⁻"/>
            </a:pPr>
            <a:r>
              <a:rPr lang="en-US" sz="975" dirty="0" err="1" smtClean="0">
                <a:latin typeface="Calibri" panose="020F0502020204030204" pitchFamily="34" charset="0"/>
              </a:rPr>
              <a:t>Fiscal_Year</a:t>
            </a:r>
            <a:endParaRPr lang="en-US" sz="975" dirty="0" smtClean="0">
              <a:latin typeface="Calibri" panose="020F0502020204030204" pitchFamily="34" charset="0"/>
            </a:endParaRPr>
          </a:p>
        </p:txBody>
      </p:sp>
      <p:sp>
        <p:nvSpPr>
          <p:cNvPr id="35" name="TextBox 34"/>
          <p:cNvSpPr txBox="1"/>
          <p:nvPr/>
        </p:nvSpPr>
        <p:spPr>
          <a:xfrm>
            <a:off x="882952" y="2269212"/>
            <a:ext cx="1369573" cy="2381864"/>
          </a:xfrm>
          <a:prstGeom prst="rect">
            <a:avLst/>
          </a:prstGeom>
        </p:spPr>
        <p:txBody>
          <a:bodyPr vert="horz" wrap="none" lIns="68580" tIns="34290" rIns="68580" bIns="34290" rtlCol="0">
            <a:noAutofit/>
          </a:bodyPr>
          <a:lstStyle/>
          <a:p>
            <a:pPr marL="214313" indent="-214313">
              <a:buClr>
                <a:schemeClr val="bg2">
                  <a:lumMod val="60000"/>
                  <a:lumOff val="40000"/>
                </a:schemeClr>
              </a:buClr>
              <a:buFontTx/>
              <a:buChar char="⁻"/>
            </a:pPr>
            <a:r>
              <a:rPr lang="en-US" sz="975" i="1" dirty="0">
                <a:solidFill>
                  <a:schemeClr val="tx1">
                    <a:lumMod val="75000"/>
                    <a:lumOff val="25000"/>
                  </a:schemeClr>
                </a:solidFill>
                <a:latin typeface="Calibri" panose="020F0502020204030204" pitchFamily="34" charset="0"/>
              </a:rPr>
              <a:t>ID</a:t>
            </a:r>
          </a:p>
          <a:p>
            <a:pPr marL="214313" indent="-214313">
              <a:buClr>
                <a:schemeClr val="bg2">
                  <a:lumMod val="60000"/>
                  <a:lumOff val="40000"/>
                </a:schemeClr>
              </a:buClr>
              <a:buFontTx/>
              <a:buChar char="⁻"/>
            </a:pPr>
            <a:r>
              <a:rPr lang="en-US" sz="975" dirty="0">
                <a:latin typeface="Calibri" panose="020F0502020204030204" pitchFamily="34" charset="0"/>
              </a:rPr>
              <a:t>Account Name</a:t>
            </a:r>
          </a:p>
          <a:p>
            <a:pPr marL="214313" indent="-214313">
              <a:buClr>
                <a:schemeClr val="bg2">
                  <a:lumMod val="60000"/>
                  <a:lumOff val="40000"/>
                </a:schemeClr>
              </a:buClr>
              <a:buFontTx/>
              <a:buChar char="⁻"/>
            </a:pPr>
            <a:r>
              <a:rPr lang="en-US" sz="975" dirty="0">
                <a:latin typeface="Calibri" panose="020F0502020204030204" pitchFamily="34" charset="0"/>
              </a:rPr>
              <a:t>Amount</a:t>
            </a:r>
          </a:p>
          <a:p>
            <a:pPr marL="214313" indent="-214313">
              <a:buClr>
                <a:schemeClr val="bg2">
                  <a:lumMod val="60000"/>
                  <a:lumOff val="40000"/>
                </a:schemeClr>
              </a:buClr>
              <a:buFontTx/>
              <a:buChar char="⁻"/>
            </a:pPr>
            <a:r>
              <a:rPr lang="en-US" sz="975" dirty="0">
                <a:latin typeface="Calibri" panose="020F0502020204030204" pitchFamily="34" charset="0"/>
              </a:rPr>
              <a:t>Close Date</a:t>
            </a:r>
          </a:p>
          <a:p>
            <a:pPr marL="214313" indent="-214313">
              <a:buClr>
                <a:schemeClr val="bg2">
                  <a:lumMod val="60000"/>
                  <a:lumOff val="40000"/>
                </a:schemeClr>
              </a:buClr>
              <a:buFontTx/>
              <a:buChar char="⁻"/>
            </a:pPr>
            <a:r>
              <a:rPr lang="en-US" sz="975" dirty="0">
                <a:latin typeface="Calibri" panose="020F0502020204030204" pitchFamily="34" charset="0"/>
              </a:rPr>
              <a:t>Created By</a:t>
            </a:r>
          </a:p>
          <a:p>
            <a:pPr marL="214313" indent="-214313">
              <a:buClr>
                <a:schemeClr val="bg2">
                  <a:lumMod val="60000"/>
                  <a:lumOff val="40000"/>
                </a:schemeClr>
              </a:buClr>
              <a:buFontTx/>
              <a:buChar char="⁻"/>
            </a:pPr>
            <a:r>
              <a:rPr lang="en-US" sz="975" dirty="0">
                <a:latin typeface="Calibri" panose="020F0502020204030204" pitchFamily="34" charset="0"/>
              </a:rPr>
              <a:t>Expected Revenue</a:t>
            </a:r>
          </a:p>
          <a:p>
            <a:pPr marL="214313" indent="-214313">
              <a:buClr>
                <a:schemeClr val="bg2">
                  <a:lumMod val="60000"/>
                  <a:lumOff val="40000"/>
                </a:schemeClr>
              </a:buClr>
              <a:buFontTx/>
              <a:buChar char="⁻"/>
            </a:pPr>
            <a:r>
              <a:rPr lang="en-US" sz="975" dirty="0">
                <a:latin typeface="Calibri" panose="020F0502020204030204" pitchFamily="34" charset="0"/>
              </a:rPr>
              <a:t>Lead Source</a:t>
            </a:r>
          </a:p>
          <a:p>
            <a:pPr marL="214313" indent="-214313">
              <a:buClr>
                <a:schemeClr val="bg2">
                  <a:lumMod val="60000"/>
                  <a:lumOff val="40000"/>
                </a:schemeClr>
              </a:buClr>
              <a:buFontTx/>
              <a:buChar char="⁻"/>
            </a:pPr>
            <a:r>
              <a:rPr lang="en-US" sz="975" dirty="0">
                <a:latin typeface="Calibri" panose="020F0502020204030204" pitchFamily="34" charset="0"/>
              </a:rPr>
              <a:t>Next Step</a:t>
            </a:r>
          </a:p>
          <a:p>
            <a:pPr marL="214313" indent="-214313">
              <a:buClr>
                <a:schemeClr val="bg2">
                  <a:lumMod val="60000"/>
                  <a:lumOff val="40000"/>
                </a:schemeClr>
              </a:buClr>
              <a:buFontTx/>
              <a:buChar char="⁻"/>
            </a:pPr>
            <a:r>
              <a:rPr lang="en-US" sz="975" dirty="0">
                <a:latin typeface="Calibri" panose="020F0502020204030204" pitchFamily="34" charset="0"/>
              </a:rPr>
              <a:t>Opportunity Name</a:t>
            </a:r>
          </a:p>
          <a:p>
            <a:pPr marL="214313" indent="-214313">
              <a:buClr>
                <a:schemeClr val="bg2">
                  <a:lumMod val="60000"/>
                  <a:lumOff val="40000"/>
                </a:schemeClr>
              </a:buClr>
              <a:buFontTx/>
              <a:buChar char="⁻"/>
            </a:pPr>
            <a:r>
              <a:rPr lang="en-US" sz="975" dirty="0">
                <a:latin typeface="Calibri" panose="020F0502020204030204" pitchFamily="34" charset="0"/>
              </a:rPr>
              <a:t>Opportunity Owner</a:t>
            </a:r>
          </a:p>
          <a:p>
            <a:pPr marL="214313" indent="-214313">
              <a:buClr>
                <a:schemeClr val="bg2">
                  <a:lumMod val="60000"/>
                  <a:lumOff val="40000"/>
                </a:schemeClr>
              </a:buClr>
              <a:buFontTx/>
              <a:buChar char="⁻"/>
            </a:pPr>
            <a:r>
              <a:rPr lang="en-US" sz="975" dirty="0">
                <a:latin typeface="Calibri" panose="020F0502020204030204" pitchFamily="34" charset="0"/>
              </a:rPr>
              <a:t>Probability (%)</a:t>
            </a:r>
          </a:p>
          <a:p>
            <a:pPr marL="214313" indent="-214313">
              <a:buClr>
                <a:schemeClr val="bg2">
                  <a:lumMod val="60000"/>
                  <a:lumOff val="40000"/>
                </a:schemeClr>
              </a:buClr>
              <a:buFontTx/>
              <a:buChar char="⁻"/>
            </a:pPr>
            <a:r>
              <a:rPr lang="en-US" sz="975" dirty="0">
                <a:latin typeface="Calibri" panose="020F0502020204030204" pitchFamily="34" charset="0"/>
              </a:rPr>
              <a:t>Quantity</a:t>
            </a:r>
          </a:p>
          <a:p>
            <a:pPr marL="214313" indent="-214313">
              <a:buClr>
                <a:schemeClr val="bg2">
                  <a:lumMod val="60000"/>
                  <a:lumOff val="40000"/>
                </a:schemeClr>
              </a:buClr>
              <a:buFontTx/>
              <a:buChar char="⁻"/>
            </a:pPr>
            <a:r>
              <a:rPr lang="en-US" sz="975" dirty="0">
                <a:latin typeface="Calibri" panose="020F0502020204030204" pitchFamily="34" charset="0"/>
              </a:rPr>
              <a:t>Stage</a:t>
            </a:r>
          </a:p>
          <a:p>
            <a:pPr marL="214313" indent="-214313">
              <a:buClr>
                <a:schemeClr val="bg2">
                  <a:lumMod val="60000"/>
                  <a:lumOff val="40000"/>
                </a:schemeClr>
              </a:buClr>
              <a:buFontTx/>
              <a:buChar char="⁻"/>
            </a:pPr>
            <a:r>
              <a:rPr lang="en-US" sz="975" dirty="0">
                <a:latin typeface="Calibri" panose="020F0502020204030204" pitchFamily="34" charset="0"/>
              </a:rPr>
              <a:t>Type</a:t>
            </a:r>
          </a:p>
        </p:txBody>
      </p:sp>
      <p:sp>
        <p:nvSpPr>
          <p:cNvPr id="81" name="TextBox 80"/>
          <p:cNvSpPr txBox="1"/>
          <p:nvPr/>
        </p:nvSpPr>
        <p:spPr>
          <a:xfrm>
            <a:off x="874157" y="2267712"/>
            <a:ext cx="1657184" cy="2381864"/>
          </a:xfrm>
          <a:prstGeom prst="rect">
            <a:avLst/>
          </a:prstGeom>
        </p:spPr>
        <p:txBody>
          <a:bodyPr vert="horz" wrap="none" lIns="68580" tIns="34290" rIns="68580" bIns="34290" rtlCol="0">
            <a:noAutofit/>
          </a:bodyPr>
          <a:lstStyle/>
          <a:p>
            <a:pPr marL="214313" indent="-214313">
              <a:buClr>
                <a:schemeClr val="bg2">
                  <a:lumMod val="60000"/>
                  <a:lumOff val="40000"/>
                </a:schemeClr>
              </a:buClr>
              <a:buFontTx/>
              <a:buChar char="⁻"/>
            </a:pPr>
            <a:endParaRPr lang="en-US" sz="975" u="sng" dirty="0" smtClean="0">
              <a:solidFill>
                <a:srgbClr val="7030A0"/>
              </a:solidFill>
              <a:latin typeface="Calibri" panose="020F0502020204030204" pitchFamily="34" charset="0"/>
            </a:endParaRPr>
          </a:p>
          <a:p>
            <a:pPr marL="214313" indent="-214313">
              <a:buClr>
                <a:schemeClr val="bg2">
                  <a:lumMod val="60000"/>
                  <a:lumOff val="40000"/>
                </a:schemeClr>
              </a:buClr>
              <a:buFontTx/>
              <a:buChar char="⁻"/>
            </a:pPr>
            <a:r>
              <a:rPr lang="en-US" sz="975" u="sng" dirty="0" smtClean="0">
                <a:solidFill>
                  <a:srgbClr val="7030A0"/>
                </a:solidFill>
                <a:latin typeface="Calibri" panose="020F0502020204030204" pitchFamily="34" charset="0"/>
              </a:rPr>
              <a:t>Account </a:t>
            </a:r>
            <a:r>
              <a:rPr lang="en-US" sz="975" u="sng" dirty="0">
                <a:solidFill>
                  <a:srgbClr val="7030A0"/>
                </a:solidFill>
                <a:latin typeface="Calibri" panose="020F0502020204030204" pitchFamily="34" charset="0"/>
              </a:rPr>
              <a:t>Name</a:t>
            </a:r>
          </a:p>
          <a:p>
            <a:pPr marL="214313" indent="-214313">
              <a:buClr>
                <a:schemeClr val="bg2">
                  <a:lumMod val="60000"/>
                  <a:lumOff val="40000"/>
                </a:schemeClr>
              </a:buClr>
              <a:buFontTx/>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r>
              <a:rPr lang="en-US" sz="975" u="sng" dirty="0">
                <a:solidFill>
                  <a:srgbClr val="7030A0"/>
                </a:solidFill>
                <a:latin typeface="Calibri" panose="020F0502020204030204" pitchFamily="34" charset="0"/>
              </a:rPr>
              <a:t>Close Date</a:t>
            </a:r>
          </a:p>
          <a:p>
            <a:pPr marL="214313" indent="-214313">
              <a:buClr>
                <a:schemeClr val="bg2">
                  <a:lumMod val="60000"/>
                  <a:lumOff val="40000"/>
                </a:schemeClr>
              </a:buClr>
              <a:buFontTx/>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r>
              <a:rPr lang="en-US" sz="975" u="sng" dirty="0">
                <a:solidFill>
                  <a:srgbClr val="7030A0"/>
                </a:solidFill>
                <a:latin typeface="Calibri" panose="020F0502020204030204" pitchFamily="34" charset="0"/>
              </a:rPr>
              <a:t>Opportunity Name</a:t>
            </a:r>
          </a:p>
          <a:p>
            <a:pPr marL="214313" indent="-214313">
              <a:buClr>
                <a:schemeClr val="bg2">
                  <a:lumMod val="60000"/>
                  <a:lumOff val="40000"/>
                </a:schemeClr>
              </a:buClr>
              <a:buFontTx/>
              <a:buChar char="⁻"/>
            </a:pPr>
            <a:r>
              <a:rPr lang="en-US" sz="975" u="sng" dirty="0">
                <a:solidFill>
                  <a:srgbClr val="7030A0"/>
                </a:solidFill>
                <a:latin typeface="Calibri" panose="020F0502020204030204" pitchFamily="34" charset="0"/>
              </a:rPr>
              <a:t>Opportunity Owner</a:t>
            </a:r>
          </a:p>
          <a:p>
            <a:pPr marL="214313" indent="-214313">
              <a:buClr>
                <a:schemeClr val="bg2">
                  <a:lumMod val="60000"/>
                  <a:lumOff val="40000"/>
                </a:schemeClr>
              </a:buClr>
              <a:buFontTx/>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endParaRPr lang="en-US" sz="975" u="sng" dirty="0">
              <a:solidFill>
                <a:srgbClr val="7030A0"/>
              </a:solidFill>
              <a:latin typeface="Calibri" panose="020F0502020204030204" pitchFamily="34" charset="0"/>
            </a:endParaRPr>
          </a:p>
          <a:p>
            <a:pPr marL="214313" indent="-214313">
              <a:buClr>
                <a:schemeClr val="bg2">
                  <a:lumMod val="60000"/>
                  <a:lumOff val="40000"/>
                </a:schemeClr>
              </a:buClr>
              <a:buFontTx/>
              <a:buChar char="⁻"/>
            </a:pPr>
            <a:r>
              <a:rPr lang="en-US" sz="975" u="sng" dirty="0">
                <a:solidFill>
                  <a:srgbClr val="7030A0"/>
                </a:solidFill>
                <a:latin typeface="Calibri" panose="020F0502020204030204" pitchFamily="34" charset="0"/>
              </a:rPr>
              <a:t>Stage</a:t>
            </a:r>
          </a:p>
          <a:p>
            <a:pPr marL="214313" indent="-214313">
              <a:buClr>
                <a:schemeClr val="bg2">
                  <a:lumMod val="60000"/>
                  <a:lumOff val="40000"/>
                </a:schemeClr>
              </a:buClr>
              <a:buFontTx/>
              <a:buChar char="⁻"/>
            </a:pPr>
            <a:r>
              <a:rPr lang="en-US" sz="975" u="sng" dirty="0">
                <a:solidFill>
                  <a:srgbClr val="7030A0"/>
                </a:solidFill>
                <a:latin typeface="Calibri" panose="020F0502020204030204" pitchFamily="34" charset="0"/>
              </a:rPr>
              <a:t>Type</a:t>
            </a:r>
          </a:p>
        </p:txBody>
      </p:sp>
      <p:sp>
        <p:nvSpPr>
          <p:cNvPr id="7" name="Rectangle 6"/>
          <p:cNvSpPr/>
          <p:nvPr/>
        </p:nvSpPr>
        <p:spPr>
          <a:xfrm>
            <a:off x="6593293" y="1962642"/>
            <a:ext cx="958127" cy="276999"/>
          </a:xfrm>
          <a:prstGeom prst="rect">
            <a:avLst/>
          </a:prstGeom>
        </p:spPr>
        <p:txBody>
          <a:bodyPr wrap="square">
            <a:spAutoFit/>
          </a:bodyPr>
          <a:lstStyle/>
          <a:p>
            <a:r>
              <a:rPr lang="en-US" sz="1200" b="1" dirty="0" err="1">
                <a:solidFill>
                  <a:schemeClr val="accent6">
                    <a:lumMod val="60000"/>
                    <a:lumOff val="40000"/>
                  </a:schemeClr>
                </a:solidFill>
                <a:latin typeface="Calibri" panose="020F0502020204030204" pitchFamily="34" charset="0"/>
              </a:rPr>
              <a:t>AccountID</a:t>
            </a:r>
            <a:endParaRPr lang="en-US" sz="1200" dirty="0">
              <a:solidFill>
                <a:schemeClr val="accent6">
                  <a:lumMod val="60000"/>
                  <a:lumOff val="40000"/>
                </a:schemeClr>
              </a:solidFill>
            </a:endParaRPr>
          </a:p>
        </p:txBody>
      </p:sp>
      <p:sp>
        <p:nvSpPr>
          <p:cNvPr id="2" name="Title 1"/>
          <p:cNvSpPr>
            <a:spLocks noGrp="1"/>
          </p:cNvSpPr>
          <p:nvPr>
            <p:ph type="title"/>
          </p:nvPr>
        </p:nvSpPr>
        <p:spPr/>
        <p:txBody>
          <a:bodyPr/>
          <a:lstStyle/>
          <a:p>
            <a:r>
              <a:rPr lang="en-US" dirty="0" smtClean="0"/>
              <a:t>Detailed View</a:t>
            </a:r>
            <a:endParaRPr lang="en-US" dirty="0"/>
          </a:p>
        </p:txBody>
      </p:sp>
      <p:sp>
        <p:nvSpPr>
          <p:cNvPr id="18" name="Rectangle 17"/>
          <p:cNvSpPr/>
          <p:nvPr/>
        </p:nvSpPr>
        <p:spPr>
          <a:xfrm>
            <a:off x="2101077" y="1999591"/>
            <a:ext cx="944867" cy="260471"/>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latin typeface="Calibri" panose="020F0502020204030204" pitchFamily="34" charset="0"/>
                <a:cs typeface="VAG Rounded Std Light"/>
              </a:rPr>
              <a:t>Account</a:t>
            </a:r>
          </a:p>
        </p:txBody>
      </p:sp>
      <p:sp>
        <p:nvSpPr>
          <p:cNvPr id="19" name="Rectangle 18"/>
          <p:cNvSpPr/>
          <p:nvPr/>
        </p:nvSpPr>
        <p:spPr>
          <a:xfrm>
            <a:off x="454078" y="2001239"/>
            <a:ext cx="943473" cy="257175"/>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dirty="0">
                <a:latin typeface="Calibri" panose="020F0502020204030204" pitchFamily="34" charset="0"/>
                <a:cs typeface="VAG Rounded Std Light"/>
              </a:rPr>
              <a:t>Opportunities</a:t>
            </a:r>
          </a:p>
        </p:txBody>
      </p:sp>
      <p:grpSp>
        <p:nvGrpSpPr>
          <p:cNvPr id="20" name="Group 19"/>
          <p:cNvGrpSpPr/>
          <p:nvPr/>
        </p:nvGrpSpPr>
        <p:grpSpPr>
          <a:xfrm>
            <a:off x="4616406" y="1707410"/>
            <a:ext cx="1008610" cy="696087"/>
            <a:chOff x="9862427" y="1027033"/>
            <a:chExt cx="2435948" cy="1515934"/>
          </a:xfrm>
        </p:grpSpPr>
        <p:pic>
          <p:nvPicPr>
            <p:cNvPr id="21" name="Picture 20"/>
            <p:cNvPicPr>
              <a:picLocks noChangeAspect="1"/>
            </p:cNvPicPr>
            <p:nvPr/>
          </p:nvPicPr>
          <p:blipFill>
            <a:blip r:embed="rId2"/>
            <a:stretch>
              <a:fillRect/>
            </a:stretch>
          </p:blipFill>
          <p:spPr>
            <a:xfrm>
              <a:off x="10675419" y="1027033"/>
              <a:ext cx="771856" cy="765335"/>
            </a:xfrm>
            <a:prstGeom prst="rect">
              <a:avLst/>
            </a:prstGeom>
          </p:spPr>
        </p:pic>
        <p:sp>
          <p:nvSpPr>
            <p:cNvPr id="22" name="Rectangle 21"/>
            <p:cNvSpPr/>
            <p:nvPr/>
          </p:nvSpPr>
          <p:spPr>
            <a:xfrm>
              <a:off x="9862427" y="1738638"/>
              <a:ext cx="2435948" cy="804329"/>
            </a:xfrm>
            <a:prstGeom prst="rect">
              <a:avLst/>
            </a:prstGeom>
          </p:spPr>
          <p:txBody>
            <a:bodyPr wrap="none">
              <a:spAutoFit/>
            </a:bodyPr>
            <a:lstStyle/>
            <a:p>
              <a:pPr algn="ctr"/>
              <a:r>
                <a:rPr lang="en-US" sz="900" dirty="0">
                  <a:latin typeface="Calibri" panose="020F0502020204030204" pitchFamily="34" charset="0"/>
                </a:rPr>
                <a:t>External File </a:t>
              </a:r>
              <a:endParaRPr lang="en-US" sz="900" dirty="0" smtClean="0">
                <a:latin typeface="Calibri" panose="020F0502020204030204" pitchFamily="34" charset="0"/>
              </a:endParaRPr>
            </a:p>
            <a:p>
              <a:pPr algn="ctr"/>
              <a:r>
                <a:rPr lang="en-US" sz="900" dirty="0" smtClean="0">
                  <a:latin typeface="Calibri" panose="020F0502020204030204" pitchFamily="34" charset="0"/>
                </a:rPr>
                <a:t>(Opportunity.csv)</a:t>
              </a:r>
              <a:endParaRPr lang="en-US" sz="900" dirty="0">
                <a:latin typeface="Calibri" panose="020F0502020204030204" pitchFamily="34" charset="0"/>
              </a:endParaRPr>
            </a:p>
          </p:txBody>
        </p:sp>
      </p:grpSp>
      <p:cxnSp>
        <p:nvCxnSpPr>
          <p:cNvPr id="24" name="Straight Connector 23"/>
          <p:cNvCxnSpPr/>
          <p:nvPr/>
        </p:nvCxnSpPr>
        <p:spPr>
          <a:xfrm>
            <a:off x="2578505" y="2260062"/>
            <a:ext cx="0" cy="2391014"/>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30526" y="2262562"/>
            <a:ext cx="1369573" cy="2388514"/>
          </a:xfrm>
          <a:prstGeom prst="rect">
            <a:avLst/>
          </a:prstGeom>
        </p:spPr>
        <p:txBody>
          <a:bodyPr vert="horz" wrap="none" lIns="68580" tIns="34290" rIns="68580" bIns="34290" rtlCol="0">
            <a:noAutofit/>
          </a:bodyPr>
          <a:lstStyle/>
          <a:p>
            <a:pPr marL="214313" indent="-214313">
              <a:buClr>
                <a:schemeClr val="tx2"/>
              </a:buClr>
              <a:buFont typeface="Calibri" panose="020F0502020204030204" pitchFamily="34" charset="0"/>
              <a:buChar char="⁻"/>
            </a:pPr>
            <a:r>
              <a:rPr lang="en-US" sz="975" i="1" dirty="0">
                <a:solidFill>
                  <a:schemeClr val="tx1">
                    <a:lumMod val="75000"/>
                    <a:lumOff val="25000"/>
                  </a:schemeClr>
                </a:solidFill>
                <a:latin typeface="Calibri" panose="020F0502020204030204" pitchFamily="34" charset="0"/>
              </a:rPr>
              <a:t>ID</a:t>
            </a:r>
          </a:p>
          <a:p>
            <a:pPr marL="214313" indent="-214313">
              <a:buClr>
                <a:schemeClr val="tx2"/>
              </a:buClr>
              <a:buFont typeface="Calibri" panose="020F0502020204030204" pitchFamily="34" charset="0"/>
              <a:buChar char="⁻"/>
            </a:pPr>
            <a:r>
              <a:rPr lang="en-US" sz="975" dirty="0">
                <a:latin typeface="Calibri" panose="020F0502020204030204" pitchFamily="34" charset="0"/>
              </a:rPr>
              <a:t>Account Name</a:t>
            </a:r>
          </a:p>
          <a:p>
            <a:pPr marL="214313" indent="-214313">
              <a:buClr>
                <a:schemeClr val="tx2"/>
              </a:buClr>
              <a:buFont typeface="Calibri" panose="020F0502020204030204" pitchFamily="34" charset="0"/>
              <a:buChar char="⁻"/>
            </a:pPr>
            <a:r>
              <a:rPr lang="en-US" sz="975" dirty="0">
                <a:latin typeface="Calibri" panose="020F0502020204030204" pitchFamily="34" charset="0"/>
              </a:rPr>
              <a:t>Account Number</a:t>
            </a:r>
          </a:p>
          <a:p>
            <a:pPr marL="214313" indent="-214313">
              <a:buClr>
                <a:schemeClr val="tx2"/>
              </a:buClr>
              <a:buFont typeface="Calibri" panose="020F0502020204030204" pitchFamily="34" charset="0"/>
              <a:buChar char="⁻"/>
            </a:pPr>
            <a:r>
              <a:rPr lang="en-US" sz="975" dirty="0">
                <a:latin typeface="Calibri" panose="020F0502020204030204" pitchFamily="34" charset="0"/>
              </a:rPr>
              <a:t>Account Owner</a:t>
            </a:r>
          </a:p>
          <a:p>
            <a:pPr marL="214313" indent="-214313">
              <a:buClr>
                <a:schemeClr val="tx2"/>
              </a:buClr>
              <a:buFont typeface="Calibri" panose="020F0502020204030204" pitchFamily="34" charset="0"/>
              <a:buChar char="⁻"/>
            </a:pPr>
            <a:r>
              <a:rPr lang="en-US" sz="975" dirty="0">
                <a:latin typeface="Calibri" panose="020F0502020204030204" pitchFamily="34" charset="0"/>
              </a:rPr>
              <a:t>Account Site</a:t>
            </a:r>
          </a:p>
          <a:p>
            <a:pPr marL="214313" indent="-214313">
              <a:buClr>
                <a:schemeClr val="tx2"/>
              </a:buClr>
              <a:buFont typeface="Calibri" panose="020F0502020204030204" pitchFamily="34" charset="0"/>
              <a:buChar char="⁻"/>
            </a:pPr>
            <a:r>
              <a:rPr lang="en-US" sz="975" dirty="0">
                <a:latin typeface="Calibri" panose="020F0502020204030204" pitchFamily="34" charset="0"/>
              </a:rPr>
              <a:t>Account Source</a:t>
            </a:r>
          </a:p>
          <a:p>
            <a:pPr marL="214313" indent="-214313">
              <a:buClr>
                <a:schemeClr val="tx2"/>
              </a:buClr>
              <a:buFont typeface="Calibri" panose="020F0502020204030204" pitchFamily="34" charset="0"/>
              <a:buChar char="⁻"/>
            </a:pPr>
            <a:r>
              <a:rPr lang="en-US" sz="975" dirty="0">
                <a:latin typeface="Calibri" panose="020F0502020204030204" pitchFamily="34" charset="0"/>
              </a:rPr>
              <a:t>Annual Revenue</a:t>
            </a:r>
          </a:p>
          <a:p>
            <a:pPr marL="214313" indent="-214313">
              <a:buClr>
                <a:schemeClr val="tx2"/>
              </a:buClr>
              <a:buFont typeface="Calibri" panose="020F0502020204030204" pitchFamily="34" charset="0"/>
              <a:buChar char="⁻"/>
            </a:pPr>
            <a:r>
              <a:rPr lang="en-US" sz="975" dirty="0">
                <a:latin typeface="Calibri" panose="020F0502020204030204" pitchFamily="34" charset="0"/>
              </a:rPr>
              <a:t>Billing Address</a:t>
            </a:r>
          </a:p>
          <a:p>
            <a:pPr marL="214313" indent="-214313">
              <a:buClr>
                <a:schemeClr val="tx2"/>
              </a:buClr>
              <a:buFont typeface="Calibri" panose="020F0502020204030204" pitchFamily="34" charset="0"/>
              <a:buChar char="⁻"/>
            </a:pPr>
            <a:r>
              <a:rPr lang="en-US" sz="975" dirty="0">
                <a:latin typeface="Calibri" panose="020F0502020204030204" pitchFamily="34" charset="0"/>
              </a:rPr>
              <a:t>Industry</a:t>
            </a:r>
          </a:p>
          <a:p>
            <a:pPr marL="214313" indent="-214313">
              <a:buClr>
                <a:schemeClr val="tx2"/>
              </a:buClr>
              <a:buFont typeface="Calibri" panose="020F0502020204030204" pitchFamily="34" charset="0"/>
              <a:buChar char="⁻"/>
            </a:pPr>
            <a:r>
              <a:rPr lang="en-US" sz="975" dirty="0">
                <a:latin typeface="Calibri" panose="020F0502020204030204" pitchFamily="34" charset="0"/>
              </a:rPr>
              <a:t>Ownership</a:t>
            </a:r>
          </a:p>
          <a:p>
            <a:pPr marL="214313" indent="-214313">
              <a:buClr>
                <a:schemeClr val="tx2"/>
              </a:buClr>
              <a:buFont typeface="Calibri" panose="020F0502020204030204" pitchFamily="34" charset="0"/>
              <a:buChar char="⁻"/>
            </a:pPr>
            <a:r>
              <a:rPr lang="en-US" sz="975" dirty="0">
                <a:latin typeface="Calibri" panose="020F0502020204030204" pitchFamily="34" charset="0"/>
              </a:rPr>
              <a:t>Parent Account</a:t>
            </a:r>
          </a:p>
          <a:p>
            <a:pPr marL="214313" indent="-214313">
              <a:buClr>
                <a:schemeClr val="tx2"/>
              </a:buClr>
              <a:buFont typeface="Calibri" panose="020F0502020204030204" pitchFamily="34" charset="0"/>
              <a:buChar char="⁻"/>
            </a:pPr>
            <a:r>
              <a:rPr lang="en-US" sz="975" dirty="0">
                <a:latin typeface="Calibri" panose="020F0502020204030204" pitchFamily="34" charset="0"/>
              </a:rPr>
              <a:t>Phone</a:t>
            </a:r>
          </a:p>
          <a:p>
            <a:pPr marL="214313" indent="-214313">
              <a:buClr>
                <a:schemeClr val="tx2"/>
              </a:buClr>
              <a:buFont typeface="Calibri" panose="020F0502020204030204" pitchFamily="34" charset="0"/>
              <a:buChar char="⁻"/>
            </a:pPr>
            <a:r>
              <a:rPr lang="en-US" sz="975" dirty="0">
                <a:latin typeface="Calibri" panose="020F0502020204030204" pitchFamily="34" charset="0"/>
              </a:rPr>
              <a:t>Shipping Address</a:t>
            </a:r>
          </a:p>
          <a:p>
            <a:pPr marL="214313" indent="-214313">
              <a:buClr>
                <a:schemeClr val="tx2"/>
              </a:buClr>
              <a:buFont typeface="Calibri" panose="020F0502020204030204" pitchFamily="34" charset="0"/>
              <a:buChar char="⁻"/>
            </a:pPr>
            <a:r>
              <a:rPr lang="en-US" sz="975" dirty="0" smtClean="0">
                <a:latin typeface="Calibri" panose="020F0502020204030204" pitchFamily="34" charset="0"/>
              </a:rPr>
              <a:t>Type</a:t>
            </a:r>
            <a:endParaRPr lang="en-US" sz="975" dirty="0">
              <a:latin typeface="Calibri" panose="020F0502020204030204" pitchFamily="34" charset="0"/>
            </a:endParaRPr>
          </a:p>
        </p:txBody>
      </p:sp>
      <p:cxnSp>
        <p:nvCxnSpPr>
          <p:cNvPr id="34" name="Straight Connector 33"/>
          <p:cNvCxnSpPr/>
          <p:nvPr/>
        </p:nvCxnSpPr>
        <p:spPr>
          <a:xfrm>
            <a:off x="937022" y="2264524"/>
            <a:ext cx="0" cy="2393201"/>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p:cNvCxnSpPr>
          <p:nvPr/>
        </p:nvCxnSpPr>
        <p:spPr>
          <a:xfrm>
            <a:off x="5120711" y="2403497"/>
            <a:ext cx="0" cy="2207556"/>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44479" y="1230498"/>
            <a:ext cx="948719" cy="362357"/>
          </a:xfrm>
          <a:prstGeom prst="rect">
            <a:avLst/>
          </a:prstGeom>
          <a:noFill/>
          <a:ln>
            <a:noFill/>
          </a:ln>
        </p:spPr>
        <p:style>
          <a:lnRef idx="2">
            <a:schemeClr val="accent1"/>
          </a:lnRef>
          <a:fillRef idx="100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750" dirty="0">
                <a:latin typeface="Calibri" panose="020F0502020204030204" pitchFamily="34" charset="0"/>
                <a:cs typeface="VAG Rounded Std Light"/>
              </a:rPr>
              <a:t>Salesforce Generated Unique ID</a:t>
            </a:r>
          </a:p>
        </p:txBody>
      </p:sp>
      <p:cxnSp>
        <p:nvCxnSpPr>
          <p:cNvPr id="44" name="Elbow Connector 43"/>
          <p:cNvCxnSpPr/>
          <p:nvPr/>
        </p:nvCxnSpPr>
        <p:spPr>
          <a:xfrm flipV="1">
            <a:off x="1947682" y="2380815"/>
            <a:ext cx="765371" cy="151401"/>
          </a:xfrm>
          <a:prstGeom prst="bentConnector3">
            <a:avLst/>
          </a:prstGeom>
          <a:ln w="22225">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42" idx="2"/>
          </p:cNvCxnSpPr>
          <p:nvPr/>
        </p:nvCxnSpPr>
        <p:spPr>
          <a:xfrm flipV="1">
            <a:off x="2976766" y="1592855"/>
            <a:ext cx="942073" cy="795104"/>
          </a:xfrm>
          <a:prstGeom prst="bentConnector2">
            <a:avLst/>
          </a:prstGeom>
          <a:ln w="19050">
            <a:solidFill>
              <a:schemeClr val="bg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016656" y="2532216"/>
            <a:ext cx="467234" cy="178594"/>
          </a:xfrm>
          <a:prstGeom prst="rect">
            <a:avLst/>
          </a:prstGeom>
        </p:spPr>
        <p:txBody>
          <a:bodyPr vert="horz" wrap="square" lIns="68580" tIns="34290" rIns="68580" bIns="34290" rtlCol="0">
            <a:noAutofit/>
          </a:bodyPr>
          <a:lstStyle/>
          <a:p>
            <a:pPr>
              <a:buClr>
                <a:schemeClr val="tx2"/>
              </a:buClr>
            </a:pPr>
            <a:r>
              <a:rPr lang="en-US" sz="825" b="1" dirty="0">
                <a:solidFill>
                  <a:schemeClr val="tx1">
                    <a:lumMod val="75000"/>
                    <a:lumOff val="25000"/>
                  </a:schemeClr>
                </a:solidFill>
                <a:latin typeface="Calibri" panose="020F0502020204030204" pitchFamily="34" charset="0"/>
              </a:rPr>
              <a:t>Lookup</a:t>
            </a:r>
          </a:p>
        </p:txBody>
      </p:sp>
      <p:grpSp>
        <p:nvGrpSpPr>
          <p:cNvPr id="63" name="Group 62"/>
          <p:cNvGrpSpPr/>
          <p:nvPr/>
        </p:nvGrpSpPr>
        <p:grpSpPr>
          <a:xfrm>
            <a:off x="2476385" y="719531"/>
            <a:ext cx="966931" cy="793493"/>
            <a:chOff x="1284077" y="1078889"/>
            <a:chExt cx="1322021" cy="1182455"/>
          </a:xfrm>
        </p:grpSpPr>
        <p:grpSp>
          <p:nvGrpSpPr>
            <p:cNvPr id="56" name="Group 55"/>
            <p:cNvGrpSpPr/>
            <p:nvPr/>
          </p:nvGrpSpPr>
          <p:grpSpPr>
            <a:xfrm>
              <a:off x="1389036" y="1078889"/>
              <a:ext cx="1015096" cy="1000356"/>
              <a:chOff x="2791943" y="811106"/>
              <a:chExt cx="1015096" cy="1000356"/>
            </a:xfrm>
          </p:grpSpPr>
          <p:pic>
            <p:nvPicPr>
              <p:cNvPr id="57" name="Picture 56"/>
              <p:cNvPicPr>
                <a:picLocks noChangeAspect="1"/>
              </p:cNvPicPr>
              <p:nvPr/>
            </p:nvPicPr>
            <p:blipFill>
              <a:blip r:embed="rId3"/>
              <a:stretch>
                <a:fillRect/>
              </a:stretch>
            </p:blipFill>
            <p:spPr>
              <a:xfrm>
                <a:off x="2791943" y="897860"/>
                <a:ext cx="1015096" cy="913602"/>
              </a:xfrm>
              <a:prstGeom prst="rect">
                <a:avLst/>
              </a:prstGeom>
            </p:spPr>
          </p:pic>
          <p:sp>
            <p:nvSpPr>
              <p:cNvPr id="58" name="TextBox 57"/>
              <p:cNvSpPr txBox="1"/>
              <p:nvPr/>
            </p:nvSpPr>
            <p:spPr>
              <a:xfrm>
                <a:off x="3086327" y="811106"/>
                <a:ext cx="514826" cy="249734"/>
              </a:xfrm>
              <a:prstGeom prst="rect">
                <a:avLst/>
              </a:prstGeom>
            </p:spPr>
            <p:txBody>
              <a:bodyPr vert="horz" wrap="square" lIns="68580" tIns="34290" rIns="68580" bIns="34290" rtlCol="0">
                <a:noAutofit/>
              </a:bodyPr>
              <a:lstStyle/>
              <a:p>
                <a:pPr>
                  <a:buClr>
                    <a:schemeClr val="tx2"/>
                  </a:buClr>
                </a:pPr>
                <a:r>
                  <a:rPr lang="en-US" sz="750" dirty="0">
                    <a:solidFill>
                      <a:schemeClr val="tx1">
                        <a:lumMod val="75000"/>
                        <a:lumOff val="25000"/>
                      </a:schemeClr>
                    </a:solidFill>
                    <a:latin typeface="Calibri" panose="020F0502020204030204" pitchFamily="34" charset="0"/>
                  </a:rPr>
                  <a:t>Org 1</a:t>
                </a:r>
              </a:p>
            </p:txBody>
          </p:sp>
        </p:grpSp>
        <p:sp>
          <p:nvSpPr>
            <p:cNvPr id="62" name="Rectangle 61"/>
            <p:cNvSpPr/>
            <p:nvPr/>
          </p:nvSpPr>
          <p:spPr>
            <a:xfrm>
              <a:off x="1284077" y="1934559"/>
              <a:ext cx="1322021" cy="326785"/>
            </a:xfrm>
            <a:prstGeom prst="rect">
              <a:avLst/>
            </a:prstGeom>
          </p:spPr>
          <p:txBody>
            <a:bodyPr wrap="none">
              <a:spAutoFit/>
            </a:bodyPr>
            <a:lstStyle/>
            <a:p>
              <a:r>
                <a:rPr lang="en-US" sz="825" dirty="0" smtClean="0">
                  <a:latin typeface="Calibri" panose="020F0502020204030204" pitchFamily="34" charset="0"/>
                </a:rPr>
                <a:t>001</a:t>
              </a:r>
              <a:r>
                <a:rPr lang="en-US" sz="825" b="1" dirty="0" smtClean="0">
                  <a:solidFill>
                    <a:schemeClr val="tx2"/>
                  </a:solidFill>
                  <a:latin typeface="Calibri" panose="020F0502020204030204" pitchFamily="34" charset="0"/>
                </a:rPr>
                <a:t>SomethinOrg1</a:t>
              </a:r>
              <a:endParaRPr lang="en-US" sz="825" b="1" dirty="0">
                <a:solidFill>
                  <a:schemeClr val="tx2"/>
                </a:solidFill>
                <a:latin typeface="Calibri" panose="020F0502020204030204" pitchFamily="34" charset="0"/>
              </a:endParaRPr>
            </a:p>
          </p:txBody>
        </p:sp>
      </p:grpSp>
      <p:grpSp>
        <p:nvGrpSpPr>
          <p:cNvPr id="64" name="Group 63"/>
          <p:cNvGrpSpPr/>
          <p:nvPr/>
        </p:nvGrpSpPr>
        <p:grpSpPr>
          <a:xfrm>
            <a:off x="3433787" y="116852"/>
            <a:ext cx="966931" cy="854309"/>
            <a:chOff x="1284077" y="1078889"/>
            <a:chExt cx="1330602" cy="1151160"/>
          </a:xfrm>
        </p:grpSpPr>
        <p:grpSp>
          <p:nvGrpSpPr>
            <p:cNvPr id="65" name="Group 64"/>
            <p:cNvGrpSpPr/>
            <p:nvPr/>
          </p:nvGrpSpPr>
          <p:grpSpPr>
            <a:xfrm>
              <a:off x="1389036" y="1078889"/>
              <a:ext cx="1015096" cy="1000356"/>
              <a:chOff x="2791943" y="811106"/>
              <a:chExt cx="1015096" cy="1000356"/>
            </a:xfrm>
          </p:grpSpPr>
          <p:pic>
            <p:nvPicPr>
              <p:cNvPr id="67" name="Picture 66"/>
              <p:cNvPicPr>
                <a:picLocks noChangeAspect="1"/>
              </p:cNvPicPr>
              <p:nvPr/>
            </p:nvPicPr>
            <p:blipFill>
              <a:blip r:embed="rId3"/>
              <a:stretch>
                <a:fillRect/>
              </a:stretch>
            </p:blipFill>
            <p:spPr>
              <a:xfrm>
                <a:off x="2791943" y="897860"/>
                <a:ext cx="1015096" cy="913602"/>
              </a:xfrm>
              <a:prstGeom prst="rect">
                <a:avLst/>
              </a:prstGeom>
            </p:spPr>
          </p:pic>
          <p:sp>
            <p:nvSpPr>
              <p:cNvPr id="68" name="TextBox 67"/>
              <p:cNvSpPr txBox="1"/>
              <p:nvPr/>
            </p:nvSpPr>
            <p:spPr>
              <a:xfrm>
                <a:off x="3086327" y="811106"/>
                <a:ext cx="514826" cy="249734"/>
              </a:xfrm>
              <a:prstGeom prst="rect">
                <a:avLst/>
              </a:prstGeom>
            </p:spPr>
            <p:txBody>
              <a:bodyPr vert="horz" wrap="square" lIns="68580" tIns="34290" rIns="68580" bIns="34290" rtlCol="0">
                <a:noAutofit/>
              </a:bodyPr>
              <a:lstStyle/>
              <a:p>
                <a:pPr>
                  <a:buClr>
                    <a:schemeClr val="tx2"/>
                  </a:buClr>
                </a:pPr>
                <a:r>
                  <a:rPr lang="en-US" sz="750" dirty="0">
                    <a:solidFill>
                      <a:schemeClr val="tx1">
                        <a:lumMod val="75000"/>
                        <a:lumOff val="25000"/>
                      </a:schemeClr>
                    </a:solidFill>
                    <a:latin typeface="Calibri" panose="020F0502020204030204" pitchFamily="34" charset="0"/>
                  </a:rPr>
                  <a:t>Org 2</a:t>
                </a:r>
              </a:p>
            </p:txBody>
          </p:sp>
        </p:grpSp>
        <p:sp>
          <p:nvSpPr>
            <p:cNvPr id="66" name="Rectangle 65"/>
            <p:cNvSpPr/>
            <p:nvPr/>
          </p:nvSpPr>
          <p:spPr>
            <a:xfrm>
              <a:off x="1284077" y="1934560"/>
              <a:ext cx="1330602" cy="295489"/>
            </a:xfrm>
            <a:prstGeom prst="rect">
              <a:avLst/>
            </a:prstGeom>
          </p:spPr>
          <p:txBody>
            <a:bodyPr wrap="none">
              <a:spAutoFit/>
            </a:bodyPr>
            <a:lstStyle/>
            <a:p>
              <a:r>
                <a:rPr lang="en-US" sz="825" dirty="0" smtClean="0">
                  <a:latin typeface="Calibri" panose="020F0502020204030204" pitchFamily="34" charset="0"/>
                </a:rPr>
                <a:t>001</a:t>
              </a:r>
              <a:r>
                <a:rPr lang="en-US" sz="825" b="1" dirty="0" smtClean="0">
                  <a:solidFill>
                    <a:schemeClr val="tx2"/>
                  </a:solidFill>
                  <a:latin typeface="Calibri" panose="020F0502020204030204" pitchFamily="34" charset="0"/>
                </a:rPr>
                <a:t>SomethinOrg2</a:t>
              </a:r>
              <a:endParaRPr lang="en-US" sz="825" b="1" dirty="0">
                <a:solidFill>
                  <a:schemeClr val="tx2"/>
                </a:solidFill>
                <a:latin typeface="Calibri" panose="020F0502020204030204" pitchFamily="34" charset="0"/>
              </a:endParaRPr>
            </a:p>
          </p:txBody>
        </p:sp>
      </p:grpSp>
      <p:grpSp>
        <p:nvGrpSpPr>
          <p:cNvPr id="70" name="Group 69"/>
          <p:cNvGrpSpPr/>
          <p:nvPr/>
        </p:nvGrpSpPr>
        <p:grpSpPr>
          <a:xfrm>
            <a:off x="4461487" y="684658"/>
            <a:ext cx="966931" cy="850914"/>
            <a:chOff x="1284077" y="1078889"/>
            <a:chExt cx="1322020" cy="1152747"/>
          </a:xfrm>
        </p:grpSpPr>
        <p:grpSp>
          <p:nvGrpSpPr>
            <p:cNvPr id="71" name="Group 70"/>
            <p:cNvGrpSpPr/>
            <p:nvPr/>
          </p:nvGrpSpPr>
          <p:grpSpPr>
            <a:xfrm>
              <a:off x="1389036" y="1078889"/>
              <a:ext cx="1015096" cy="1000356"/>
              <a:chOff x="2791943" y="811106"/>
              <a:chExt cx="1015096" cy="1000356"/>
            </a:xfrm>
          </p:grpSpPr>
          <p:pic>
            <p:nvPicPr>
              <p:cNvPr id="73" name="Picture 72"/>
              <p:cNvPicPr>
                <a:picLocks noChangeAspect="1"/>
              </p:cNvPicPr>
              <p:nvPr/>
            </p:nvPicPr>
            <p:blipFill>
              <a:blip r:embed="rId3"/>
              <a:stretch>
                <a:fillRect/>
              </a:stretch>
            </p:blipFill>
            <p:spPr>
              <a:xfrm>
                <a:off x="2791943" y="897860"/>
                <a:ext cx="1015096" cy="913602"/>
              </a:xfrm>
              <a:prstGeom prst="rect">
                <a:avLst/>
              </a:prstGeom>
            </p:spPr>
          </p:pic>
          <p:sp>
            <p:nvSpPr>
              <p:cNvPr id="74" name="TextBox 73"/>
              <p:cNvSpPr txBox="1"/>
              <p:nvPr/>
            </p:nvSpPr>
            <p:spPr>
              <a:xfrm>
                <a:off x="3086327" y="811106"/>
                <a:ext cx="514826" cy="249734"/>
              </a:xfrm>
              <a:prstGeom prst="rect">
                <a:avLst/>
              </a:prstGeom>
            </p:spPr>
            <p:txBody>
              <a:bodyPr vert="horz" wrap="square" lIns="68580" tIns="34290" rIns="68580" bIns="34290" rtlCol="0">
                <a:noAutofit/>
              </a:bodyPr>
              <a:lstStyle/>
              <a:p>
                <a:pPr>
                  <a:buClr>
                    <a:schemeClr val="tx2"/>
                  </a:buClr>
                </a:pPr>
                <a:r>
                  <a:rPr lang="en-US" sz="750" dirty="0">
                    <a:solidFill>
                      <a:schemeClr val="tx1">
                        <a:lumMod val="75000"/>
                        <a:lumOff val="25000"/>
                      </a:schemeClr>
                    </a:solidFill>
                    <a:latin typeface="Calibri" panose="020F0502020204030204" pitchFamily="34" charset="0"/>
                  </a:rPr>
                  <a:t>Org 3</a:t>
                </a:r>
              </a:p>
            </p:txBody>
          </p:sp>
        </p:grpSp>
        <p:sp>
          <p:nvSpPr>
            <p:cNvPr id="72" name="Rectangle 71"/>
            <p:cNvSpPr/>
            <p:nvPr/>
          </p:nvSpPr>
          <p:spPr>
            <a:xfrm>
              <a:off x="1284077" y="1934559"/>
              <a:ext cx="1322020" cy="297077"/>
            </a:xfrm>
            <a:prstGeom prst="rect">
              <a:avLst/>
            </a:prstGeom>
          </p:spPr>
          <p:txBody>
            <a:bodyPr wrap="none">
              <a:spAutoFit/>
            </a:bodyPr>
            <a:lstStyle/>
            <a:p>
              <a:r>
                <a:rPr lang="en-US" sz="825" dirty="0" smtClean="0">
                  <a:latin typeface="Calibri" panose="020F0502020204030204" pitchFamily="34" charset="0"/>
                </a:rPr>
                <a:t>001</a:t>
              </a:r>
              <a:r>
                <a:rPr lang="en-US" sz="825" b="1" dirty="0" smtClean="0">
                  <a:solidFill>
                    <a:schemeClr val="tx2"/>
                  </a:solidFill>
                  <a:latin typeface="Calibri" panose="020F0502020204030204" pitchFamily="34" charset="0"/>
                </a:rPr>
                <a:t>SomethinOrg3</a:t>
              </a:r>
              <a:endParaRPr lang="en-US" sz="825" b="1" dirty="0">
                <a:solidFill>
                  <a:schemeClr val="tx2"/>
                </a:solidFill>
                <a:latin typeface="Calibri" panose="020F0502020204030204" pitchFamily="34" charset="0"/>
              </a:endParaRPr>
            </a:p>
          </p:txBody>
        </p:sp>
      </p:grpSp>
      <p:cxnSp>
        <p:nvCxnSpPr>
          <p:cNvPr id="76" name="Elbow Connector 75"/>
          <p:cNvCxnSpPr/>
          <p:nvPr/>
        </p:nvCxnSpPr>
        <p:spPr>
          <a:xfrm rot="16200000" flipV="1">
            <a:off x="3534114" y="874347"/>
            <a:ext cx="146212" cy="623240"/>
          </a:xfrm>
          <a:prstGeom prst="bentConnector2">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5400000" flipH="1" flipV="1">
            <a:off x="4156243" y="877061"/>
            <a:ext cx="144608" cy="619416"/>
          </a:xfrm>
          <a:prstGeom prst="bentConnector2">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42" idx="0"/>
            <a:endCxn id="66" idx="2"/>
          </p:cNvCxnSpPr>
          <p:nvPr/>
        </p:nvCxnSpPr>
        <p:spPr>
          <a:xfrm rot="16200000" flipV="1">
            <a:off x="3788378" y="1100037"/>
            <a:ext cx="259337" cy="1586"/>
          </a:xfrm>
          <a:prstGeom prst="bentConnector3">
            <a:avLst>
              <a:gd name="adj1" fmla="val 50000"/>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6763790" y="302187"/>
            <a:ext cx="2288785" cy="2664949"/>
            <a:chOff x="6303388" y="679286"/>
            <a:chExt cx="2600671" cy="2592753"/>
          </a:xfrm>
        </p:grpSpPr>
        <p:sp>
          <p:nvSpPr>
            <p:cNvPr id="83" name="Cloud Callout 82"/>
            <p:cNvSpPr/>
            <p:nvPr/>
          </p:nvSpPr>
          <p:spPr>
            <a:xfrm>
              <a:off x="6303388" y="679286"/>
              <a:ext cx="2301552" cy="1178034"/>
            </a:xfrm>
            <a:prstGeom prst="cloudCallout">
              <a:avLst>
                <a:gd name="adj1" fmla="val 28708"/>
                <a:gd name="adj2" fmla="val 80962"/>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257175" indent="-257175">
                <a:buFont typeface="Arial" panose="020B0604020202020204" pitchFamily="34" charset="0"/>
                <a:buChar char="•"/>
              </a:pPr>
              <a:r>
                <a:rPr lang="en-US" sz="900" dirty="0" smtClean="0">
                  <a:latin typeface="Calibri" panose="020F0502020204030204" pitchFamily="34" charset="0"/>
                  <a:cs typeface="VAG Rounded Std Light"/>
                </a:rPr>
                <a:t>Record </a:t>
              </a:r>
              <a:r>
                <a:rPr lang="en-US" sz="900" dirty="0">
                  <a:latin typeface="Calibri" panose="020F0502020204030204" pitchFamily="34" charset="0"/>
                  <a:cs typeface="VAG Rounded Std Light"/>
                </a:rPr>
                <a:t>Id </a:t>
              </a:r>
              <a:r>
                <a:rPr lang="en-US" sz="900" dirty="0" smtClean="0">
                  <a:latin typeface="Calibri" panose="020F0502020204030204" pitchFamily="34" charset="0"/>
                  <a:cs typeface="VAG Rounded Std Light"/>
                </a:rPr>
                <a:t>Challenge</a:t>
              </a:r>
              <a:endParaRPr lang="en-US" sz="900" dirty="0">
                <a:latin typeface="Calibri" panose="020F0502020204030204" pitchFamily="34" charset="0"/>
                <a:cs typeface="VAG Rounded Std Light"/>
              </a:endParaRPr>
            </a:p>
            <a:p>
              <a:pPr marL="257175" indent="-257175">
                <a:buFont typeface="Arial" panose="020B0604020202020204" pitchFamily="34" charset="0"/>
                <a:buChar char="•"/>
              </a:pPr>
              <a:r>
                <a:rPr lang="en-US" sz="900" dirty="0">
                  <a:latin typeface="Calibri" panose="020F0502020204030204" pitchFamily="34" charset="0"/>
                  <a:cs typeface="VAG Rounded Std Light"/>
                </a:rPr>
                <a:t>New Field </a:t>
              </a:r>
              <a:r>
                <a:rPr lang="en-US" sz="900" dirty="0" smtClean="0">
                  <a:latin typeface="Calibri" panose="020F0502020204030204" pitchFamily="34" charset="0"/>
                  <a:cs typeface="VAG Rounded Std Light"/>
                </a:rPr>
                <a:t>Creation</a:t>
              </a:r>
              <a:endParaRPr lang="en-US" sz="900" dirty="0">
                <a:latin typeface="Calibri" panose="020F0502020204030204" pitchFamily="34" charset="0"/>
                <a:cs typeface="VAG Rounded Std Light"/>
              </a:endParaRPr>
            </a:p>
            <a:p>
              <a:pPr marL="257175" indent="-257175">
                <a:buFont typeface="Arial" panose="020B0604020202020204" pitchFamily="34" charset="0"/>
                <a:buChar char="•"/>
              </a:pPr>
              <a:r>
                <a:rPr lang="en-US" sz="900" dirty="0">
                  <a:latin typeface="Calibri" panose="020F0502020204030204" pitchFamily="34" charset="0"/>
                  <a:cs typeface="VAG Rounded Std Light"/>
                </a:rPr>
                <a:t>How to Automate</a:t>
              </a:r>
            </a:p>
          </p:txBody>
        </p:sp>
        <p:grpSp>
          <p:nvGrpSpPr>
            <p:cNvPr id="43" name="Group 42"/>
            <p:cNvGrpSpPr/>
            <p:nvPr/>
          </p:nvGrpSpPr>
          <p:grpSpPr>
            <a:xfrm>
              <a:off x="7741790" y="2288419"/>
              <a:ext cx="1162269" cy="983620"/>
              <a:chOff x="788367" y="1478399"/>
              <a:chExt cx="1162269" cy="983620"/>
            </a:xfrm>
          </p:grpSpPr>
          <p:pic>
            <p:nvPicPr>
              <p:cNvPr id="45" name="Picture 44"/>
              <p:cNvPicPr>
                <a:picLocks noChangeAspect="1"/>
              </p:cNvPicPr>
              <p:nvPr/>
            </p:nvPicPr>
            <p:blipFill>
              <a:blip r:embed="rId4"/>
              <a:stretch>
                <a:fillRect/>
              </a:stretch>
            </p:blipFill>
            <p:spPr>
              <a:xfrm>
                <a:off x="1087486" y="1478399"/>
                <a:ext cx="564031" cy="779767"/>
              </a:xfrm>
              <a:prstGeom prst="rect">
                <a:avLst/>
              </a:prstGeom>
            </p:spPr>
          </p:pic>
          <p:sp>
            <p:nvSpPr>
              <p:cNvPr id="46" name="TextBox 45"/>
              <p:cNvSpPr txBox="1"/>
              <p:nvPr/>
            </p:nvSpPr>
            <p:spPr>
              <a:xfrm>
                <a:off x="788367" y="2212637"/>
                <a:ext cx="1162269" cy="249382"/>
              </a:xfrm>
              <a:prstGeom prst="rect">
                <a:avLst/>
              </a:prstGeom>
            </p:spPr>
            <p:txBody>
              <a:bodyPr vert="horz" wrap="square" lIns="91440" tIns="45720" rIns="91440" bIns="45720" rtlCol="0">
                <a:noAutofit/>
              </a:bodyPr>
              <a:lstStyle/>
              <a:p>
                <a:pPr>
                  <a:buClr>
                    <a:schemeClr val="tx2"/>
                  </a:buClr>
                </a:pPr>
                <a:r>
                  <a:rPr lang="en-US" sz="900" dirty="0" smtClean="0">
                    <a:solidFill>
                      <a:schemeClr val="tx1">
                        <a:lumMod val="75000"/>
                        <a:lumOff val="25000"/>
                      </a:schemeClr>
                    </a:solidFill>
                    <a:latin typeface="Calibri" panose="020F0502020204030204" pitchFamily="34" charset="0"/>
                  </a:rPr>
                  <a:t>Salesforce</a:t>
                </a:r>
                <a:r>
                  <a:rPr lang="en-US" sz="1000" dirty="0" smtClean="0">
                    <a:solidFill>
                      <a:schemeClr val="tx1">
                        <a:lumMod val="75000"/>
                        <a:lumOff val="25000"/>
                      </a:schemeClr>
                    </a:solidFill>
                    <a:latin typeface="Calibri" panose="020F0502020204030204" pitchFamily="34" charset="0"/>
                  </a:rPr>
                  <a:t> </a:t>
                </a:r>
                <a:r>
                  <a:rPr lang="en-US" sz="900" dirty="0" smtClean="0">
                    <a:solidFill>
                      <a:schemeClr val="tx1">
                        <a:lumMod val="75000"/>
                        <a:lumOff val="25000"/>
                      </a:schemeClr>
                    </a:solidFill>
                    <a:latin typeface="Calibri" panose="020F0502020204030204" pitchFamily="34" charset="0"/>
                  </a:rPr>
                  <a:t>Admin</a:t>
                </a:r>
                <a:endParaRPr lang="en-US" sz="1000" dirty="0" smtClean="0">
                  <a:solidFill>
                    <a:schemeClr val="tx1">
                      <a:lumMod val="75000"/>
                      <a:lumOff val="25000"/>
                    </a:schemeClr>
                  </a:solidFill>
                  <a:latin typeface="Calibri" panose="020F0502020204030204" pitchFamily="34" charset="0"/>
                </a:endParaRPr>
              </a:p>
            </p:txBody>
          </p:sp>
        </p:grpSp>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6866938" y="1862188"/>
            <a:ext cx="379954" cy="471563"/>
          </a:xfrm>
          <a:prstGeom prst="rect">
            <a:avLst/>
          </a:prstGeom>
        </p:spPr>
      </p:pic>
      <p:cxnSp>
        <p:nvCxnSpPr>
          <p:cNvPr id="16" name="Elbow Connector 15"/>
          <p:cNvCxnSpPr/>
          <p:nvPr/>
        </p:nvCxnSpPr>
        <p:spPr>
          <a:xfrm flipV="1">
            <a:off x="6210300" y="2116382"/>
            <a:ext cx="413473" cy="366501"/>
          </a:xfrm>
          <a:prstGeom prst="bentConnector3">
            <a:avLst>
              <a:gd name="adj1" fmla="val 50000"/>
            </a:avLst>
          </a:prstGeom>
          <a:ln w="19050">
            <a:solidFill>
              <a:schemeClr val="bg2">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9032" y="2174491"/>
            <a:ext cx="547004" cy="153469"/>
          </a:xfrm>
          <a:prstGeom prst="rect">
            <a:avLst/>
          </a:prstGeom>
        </p:spPr>
        <p:txBody>
          <a:bodyPr vert="horz" wrap="square" lIns="91440" tIns="45720" rIns="91440" bIns="45720" rtlCol="0">
            <a:noAutofit/>
          </a:bodyPr>
          <a:lstStyle/>
          <a:p>
            <a:pPr>
              <a:buClr>
                <a:schemeClr val="tx2"/>
              </a:buClr>
            </a:pPr>
            <a:r>
              <a:rPr lang="en-US" sz="900" b="1" dirty="0" smtClean="0">
                <a:solidFill>
                  <a:schemeClr val="tx1">
                    <a:lumMod val="75000"/>
                    <a:lumOff val="25000"/>
                  </a:schemeClr>
                </a:solidFill>
                <a:latin typeface="Calibri" panose="020F0502020204030204" pitchFamily="34" charset="0"/>
              </a:rPr>
              <a:t>Lookup</a:t>
            </a:r>
          </a:p>
        </p:txBody>
      </p:sp>
    </p:spTree>
    <p:extLst>
      <p:ext uri="{BB962C8B-B14F-4D97-AF65-F5344CB8AC3E}">
        <p14:creationId xmlns:p14="http://schemas.microsoft.com/office/powerpoint/2010/main" val="410693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8" presetClass="entr" presetSubtype="12"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8" presetClass="entr" presetSubtype="12"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strips(down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strips(upRight)">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strips(upRight)">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18" presetClass="entr" presetSubtype="12"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strips(downLef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strips(upRight)">
                                      <p:cBhvr>
                                        <p:cTn id="57" dur="500"/>
                                        <p:tgtEl>
                                          <p:spTgt spid="80"/>
                                        </p:tgtEl>
                                      </p:cBhvr>
                                    </p:animEffect>
                                  </p:childTnLst>
                                </p:cTn>
                              </p:par>
                              <p:par>
                                <p:cTn id="58" presetID="18" presetClass="entr" presetSubtype="3" fill="hold" nodeType="with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strips(upRight)">
                                      <p:cBhvr>
                                        <p:cTn id="60" dur="500"/>
                                        <p:tgtEl>
                                          <p:spTgt spid="78"/>
                                        </p:tgtEl>
                                      </p:cBhvr>
                                    </p:animEffect>
                                  </p:childTnLst>
                                </p:cTn>
                              </p:par>
                              <p:par>
                                <p:cTn id="61" presetID="18" presetClass="entr" presetSubtype="3"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strips(upRight)">
                                      <p:cBhvr>
                                        <p:cTn id="63" dur="500"/>
                                        <p:tgtEl>
                                          <p:spTgt spid="76"/>
                                        </p:tgtEl>
                                      </p:cBhvr>
                                    </p:animEffect>
                                  </p:childTnLst>
                                </p:cTn>
                              </p:par>
                              <p:par>
                                <p:cTn id="64" presetID="10" presetClass="entr" presetSubtype="0" fill="hold"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10"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500"/>
                                        <p:tgtEl>
                                          <p:spTgt spid="70"/>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childTnLst>
                          </p:cTn>
                        </p:par>
                      </p:childTnLst>
                    </p:cTn>
                  </p:par>
                  <p:par>
                    <p:cTn id="84" fill="hold">
                      <p:stCondLst>
                        <p:cond delay="indefinite"/>
                      </p:stCondLst>
                      <p:childTnLst>
                        <p:par>
                          <p:cTn id="85" fill="hold">
                            <p:stCondLst>
                              <p:cond delay="0"/>
                            </p:stCondLst>
                            <p:childTnLst>
                              <p:par>
                                <p:cTn id="86" presetID="18" presetClass="entr" presetSubtype="3" fill="hold" nodeType="click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strips(upRight)">
                                      <p:cBhvr>
                                        <p:cTn id="88" dur="500"/>
                                        <p:tgtEl>
                                          <p:spTgt spid="1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fade">
                                      <p:cBhvr>
                                        <p:cTn id="96" dur="500"/>
                                        <p:tgtEl>
                                          <p:spTgt spid="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38" grpId="0"/>
      <p:bldP spid="35" grpId="0"/>
      <p:bldP spid="81" grpId="0"/>
      <p:bldP spid="7" grpId="0"/>
      <p:bldP spid="18" grpId="0" animBg="1"/>
      <p:bldP spid="19" grpId="0" animBg="1"/>
      <p:bldP spid="30" grpId="0" uiExpand="1"/>
      <p:bldP spid="42" grpId="0"/>
      <p:bldP spid="52"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2 Engineers Meet</a:t>
            </a:r>
            <a:endParaRPr lang="en-US" dirty="0"/>
          </a:p>
        </p:txBody>
      </p:sp>
      <p:sp>
        <p:nvSpPr>
          <p:cNvPr id="14" name="Cloud Callout 13"/>
          <p:cNvSpPr/>
          <p:nvPr/>
        </p:nvSpPr>
        <p:spPr>
          <a:xfrm>
            <a:off x="339167" y="992980"/>
            <a:ext cx="1894609" cy="1214438"/>
          </a:xfrm>
          <a:prstGeom prst="cloudCallout">
            <a:avLst>
              <a:gd name="adj1" fmla="val -38161"/>
              <a:gd name="adj2" fmla="val 73959"/>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latin typeface="Calibri" panose="020F0502020204030204" pitchFamily="34" charset="0"/>
              </a:rPr>
              <a:t>Account name in Opportunity Csv File </a:t>
            </a:r>
          </a:p>
          <a:p>
            <a:r>
              <a:rPr lang="en-US" sz="900" dirty="0">
                <a:latin typeface="Calibri" panose="020F0502020204030204" pitchFamily="34" charset="0"/>
              </a:rPr>
              <a:t>should be replaced with SFDC generated ID</a:t>
            </a:r>
          </a:p>
        </p:txBody>
      </p:sp>
      <p:sp>
        <p:nvSpPr>
          <p:cNvPr id="7" name="Cloud Callout 6"/>
          <p:cNvSpPr/>
          <p:nvPr/>
        </p:nvSpPr>
        <p:spPr>
          <a:xfrm>
            <a:off x="2407119" y="928687"/>
            <a:ext cx="1894609" cy="1214438"/>
          </a:xfrm>
          <a:prstGeom prst="cloudCallout">
            <a:avLst>
              <a:gd name="adj1" fmla="val 38130"/>
              <a:gd name="adj2" fmla="val 81018"/>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latin typeface="Calibri" panose="020F0502020204030204" pitchFamily="34" charset="0"/>
              </a:rPr>
              <a:t>Too Many Rows to update. Can we Use,</a:t>
            </a:r>
          </a:p>
          <a:p>
            <a:pPr marL="128588" indent="-128588">
              <a:buFont typeface="Arial" panose="020B0604020202020204" pitchFamily="34" charset="0"/>
              <a:buChar char="•"/>
            </a:pPr>
            <a:r>
              <a:rPr lang="en-US" sz="900" dirty="0">
                <a:latin typeface="Calibri" panose="020F0502020204030204" pitchFamily="34" charset="0"/>
              </a:rPr>
              <a:t>Salesforce </a:t>
            </a:r>
            <a:r>
              <a:rPr lang="en-US" sz="900" dirty="0" err="1">
                <a:latin typeface="Calibri" panose="020F0502020204030204" pitchFamily="34" charset="0"/>
              </a:rPr>
              <a:t>Dataloader</a:t>
            </a:r>
            <a:endParaRPr lang="en-US" sz="900" dirty="0">
              <a:latin typeface="Calibri" panose="020F0502020204030204" pitchFamily="34" charset="0"/>
            </a:endParaRPr>
          </a:p>
          <a:p>
            <a:pPr marL="128588" indent="-128588">
              <a:buFont typeface="Arial" panose="020B0604020202020204" pitchFamily="34" charset="0"/>
              <a:buChar char="•"/>
            </a:pPr>
            <a:r>
              <a:rPr lang="en-US" sz="900" dirty="0">
                <a:latin typeface="Calibri" panose="020F0502020204030204" pitchFamily="34" charset="0"/>
              </a:rPr>
              <a:t>Any ETL Tools.</a:t>
            </a:r>
          </a:p>
        </p:txBody>
      </p:sp>
      <p:pic>
        <p:nvPicPr>
          <p:cNvPr id="8" name="Picture 7"/>
          <p:cNvPicPr>
            <a:picLocks noChangeAspect="1"/>
          </p:cNvPicPr>
          <p:nvPr/>
        </p:nvPicPr>
        <p:blipFill>
          <a:blip r:embed="rId2"/>
          <a:stretch>
            <a:fillRect/>
          </a:stretch>
        </p:blipFill>
        <p:spPr>
          <a:xfrm>
            <a:off x="1870074" y="2264566"/>
            <a:ext cx="815364" cy="815364"/>
          </a:xfrm>
          <a:prstGeom prst="rect">
            <a:avLst/>
          </a:prstGeom>
        </p:spPr>
      </p:pic>
      <p:pic>
        <p:nvPicPr>
          <p:cNvPr id="9" name="Picture 8"/>
          <p:cNvPicPr>
            <a:picLocks noChangeAspect="1"/>
          </p:cNvPicPr>
          <p:nvPr/>
        </p:nvPicPr>
        <p:blipFill>
          <a:blip r:embed="rId3"/>
          <a:stretch>
            <a:fillRect/>
          </a:stretch>
        </p:blipFill>
        <p:spPr>
          <a:xfrm>
            <a:off x="1920775" y="3137078"/>
            <a:ext cx="737957" cy="810203"/>
          </a:xfrm>
          <a:prstGeom prst="rect">
            <a:avLst/>
          </a:prstGeom>
        </p:spPr>
      </p:pic>
      <p:grpSp>
        <p:nvGrpSpPr>
          <p:cNvPr id="55" name="Group 54"/>
          <p:cNvGrpSpPr/>
          <p:nvPr/>
        </p:nvGrpSpPr>
        <p:grpSpPr>
          <a:xfrm>
            <a:off x="5270707" y="1400174"/>
            <a:ext cx="2617470" cy="2771777"/>
            <a:chOff x="7397496" y="1304924"/>
            <a:chExt cx="3489960" cy="3695702"/>
          </a:xfrm>
        </p:grpSpPr>
        <p:sp>
          <p:nvSpPr>
            <p:cNvPr id="10" name="Rectangle 9"/>
            <p:cNvSpPr/>
            <p:nvPr/>
          </p:nvSpPr>
          <p:spPr>
            <a:xfrm>
              <a:off x="7461504" y="1304924"/>
              <a:ext cx="1295400" cy="49529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dirty="0">
                  <a:latin typeface="Calibri" panose="020F0502020204030204" pitchFamily="34" charset="0"/>
                </a:rPr>
                <a:t>Pull Account data</a:t>
              </a:r>
            </a:p>
            <a:p>
              <a:pPr algn="ctr"/>
              <a:r>
                <a:rPr lang="en-US" sz="900" dirty="0">
                  <a:latin typeface="Calibri" panose="020F0502020204030204" pitchFamily="34" charset="0"/>
                </a:rPr>
                <a:t>From Salesforce</a:t>
              </a:r>
            </a:p>
          </p:txBody>
        </p:sp>
        <p:sp>
          <p:nvSpPr>
            <p:cNvPr id="12" name="Rectangle 11"/>
            <p:cNvSpPr/>
            <p:nvPr/>
          </p:nvSpPr>
          <p:spPr>
            <a:xfrm>
              <a:off x="9592056" y="1317623"/>
              <a:ext cx="1295400" cy="49529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latin typeface="Calibri" panose="020F0502020204030204" pitchFamily="34" charset="0"/>
                </a:rPr>
                <a:t>External File System</a:t>
              </a:r>
            </a:p>
          </p:txBody>
        </p:sp>
        <p:sp>
          <p:nvSpPr>
            <p:cNvPr id="13" name="Rectangle 12"/>
            <p:cNvSpPr/>
            <p:nvPr/>
          </p:nvSpPr>
          <p:spPr>
            <a:xfrm>
              <a:off x="7397496" y="2285999"/>
              <a:ext cx="1424940" cy="49529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latin typeface="Calibri" panose="020F0502020204030204" pitchFamily="34" charset="0"/>
                </a:rPr>
                <a:t>Account.csv</a:t>
              </a:r>
            </a:p>
          </p:txBody>
        </p:sp>
        <p:sp>
          <p:nvSpPr>
            <p:cNvPr id="15" name="Rectangle 14"/>
            <p:cNvSpPr/>
            <p:nvPr/>
          </p:nvSpPr>
          <p:spPr>
            <a:xfrm>
              <a:off x="9591675" y="2285998"/>
              <a:ext cx="1295400" cy="49529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latin typeface="Calibri" panose="020F0502020204030204" pitchFamily="34" charset="0"/>
                </a:rPr>
                <a:t>Opportunity.csv</a:t>
              </a:r>
            </a:p>
          </p:txBody>
        </p:sp>
        <p:sp>
          <p:nvSpPr>
            <p:cNvPr id="16" name="Rectangle 15"/>
            <p:cNvSpPr/>
            <p:nvPr/>
          </p:nvSpPr>
          <p:spPr>
            <a:xfrm>
              <a:off x="8428468" y="3549069"/>
              <a:ext cx="1620407" cy="59430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latin typeface="Calibri" panose="020F0502020204030204" pitchFamily="34" charset="0"/>
                </a:rPr>
                <a:t>Merge the CSV file having </a:t>
              </a:r>
              <a:r>
                <a:rPr lang="en-US" sz="900" dirty="0" smtClean="0">
                  <a:latin typeface="Calibri" panose="020F0502020204030204" pitchFamily="34" charset="0"/>
                </a:rPr>
                <a:t>any Field which is Unique.</a:t>
              </a:r>
              <a:endParaRPr lang="en-US" sz="900" dirty="0">
                <a:latin typeface="Calibri" panose="020F0502020204030204" pitchFamily="34" charset="0"/>
              </a:endParaRPr>
            </a:p>
          </p:txBody>
        </p:sp>
        <p:sp>
          <p:nvSpPr>
            <p:cNvPr id="17" name="Rectangle 16"/>
            <p:cNvSpPr/>
            <p:nvPr/>
          </p:nvSpPr>
          <p:spPr>
            <a:xfrm>
              <a:off x="8494014" y="4517446"/>
              <a:ext cx="1488186" cy="48318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dirty="0">
                  <a:latin typeface="Calibri" panose="020F0502020204030204" pitchFamily="34" charset="0"/>
                </a:rPr>
                <a:t>Push the Result back </a:t>
              </a:r>
            </a:p>
            <a:p>
              <a:pPr algn="ctr"/>
              <a:r>
                <a:rPr lang="en-US" sz="900" dirty="0">
                  <a:latin typeface="Calibri" panose="020F0502020204030204" pitchFamily="34" charset="0"/>
                </a:rPr>
                <a:t>to Salesforce</a:t>
              </a:r>
            </a:p>
          </p:txBody>
        </p:sp>
        <p:cxnSp>
          <p:nvCxnSpPr>
            <p:cNvPr id="18" name="Elbow Connector 17"/>
            <p:cNvCxnSpPr>
              <a:stCxn id="10" idx="2"/>
              <a:endCxn id="13" idx="0"/>
            </p:cNvCxnSpPr>
            <p:nvPr/>
          </p:nvCxnSpPr>
          <p:spPr>
            <a:xfrm rot="16200000" flipH="1">
              <a:off x="7866697" y="2042730"/>
              <a:ext cx="485776" cy="762"/>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5" idx="0"/>
            </p:cNvCxnSpPr>
            <p:nvPr/>
          </p:nvCxnSpPr>
          <p:spPr>
            <a:xfrm rot="5400000">
              <a:off x="10003028" y="2049270"/>
              <a:ext cx="473076" cy="381"/>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3" idx="2"/>
              <a:endCxn id="16" idx="0"/>
            </p:cNvCxnSpPr>
            <p:nvPr/>
          </p:nvCxnSpPr>
          <p:spPr>
            <a:xfrm rot="16200000" flipH="1">
              <a:off x="8290434" y="2600830"/>
              <a:ext cx="767771" cy="1128706"/>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6" idx="0"/>
            </p:cNvCxnSpPr>
            <p:nvPr/>
          </p:nvCxnSpPr>
          <p:spPr>
            <a:xfrm rot="5400000">
              <a:off x="9355138" y="2664832"/>
              <a:ext cx="767772" cy="1000703"/>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6" idx="2"/>
              <a:endCxn id="17" idx="0"/>
            </p:cNvCxnSpPr>
            <p:nvPr/>
          </p:nvCxnSpPr>
          <p:spPr>
            <a:xfrm rot="5400000">
              <a:off x="9051355" y="4330128"/>
              <a:ext cx="374071" cy="565"/>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5680329" y="871537"/>
            <a:ext cx="1841660" cy="335759"/>
          </a:xfrm>
          <a:prstGeom prst="rect">
            <a:avLst/>
          </a:prstGeom>
        </p:spPr>
        <p:txBody>
          <a:bodyPr vert="horz" wrap="square" lIns="68580" tIns="34290" rIns="68580" bIns="34290" rtlCol="0">
            <a:noAutofit/>
          </a:bodyPr>
          <a:lstStyle/>
          <a:p>
            <a:pPr marL="125016" indent="-125016">
              <a:buClr>
                <a:schemeClr val="tx2"/>
              </a:buClr>
              <a:buFont typeface="Arial" panose="020B0604020202020204" pitchFamily="34" charset="0"/>
              <a:buChar char="•"/>
            </a:pPr>
            <a:r>
              <a:rPr lang="en-US" dirty="0">
                <a:solidFill>
                  <a:schemeClr val="tx1">
                    <a:lumMod val="75000"/>
                    <a:lumOff val="25000"/>
                  </a:schemeClr>
                </a:solidFill>
              </a:rPr>
              <a:t>Initial Thoughts</a:t>
            </a:r>
          </a:p>
        </p:txBody>
      </p:sp>
      <p:grpSp>
        <p:nvGrpSpPr>
          <p:cNvPr id="23" name="Group 22"/>
          <p:cNvGrpSpPr/>
          <p:nvPr/>
        </p:nvGrpSpPr>
        <p:grpSpPr>
          <a:xfrm>
            <a:off x="-14361" y="2565173"/>
            <a:ext cx="1142168" cy="977006"/>
            <a:chOff x="4125693" y="3677618"/>
            <a:chExt cx="1142168" cy="977006"/>
          </a:xfrm>
        </p:grpSpPr>
        <p:sp>
          <p:nvSpPr>
            <p:cNvPr id="25" name="Rectangle 24"/>
            <p:cNvSpPr/>
            <p:nvPr/>
          </p:nvSpPr>
          <p:spPr>
            <a:xfrm>
              <a:off x="4125693" y="4400708"/>
              <a:ext cx="1142168" cy="253916"/>
            </a:xfrm>
            <a:prstGeom prst="rect">
              <a:avLst/>
            </a:prstGeom>
          </p:spPr>
          <p:txBody>
            <a:bodyPr wrap="square">
              <a:spAutoFit/>
            </a:bodyPr>
            <a:lstStyle/>
            <a:p>
              <a:pPr algn="ctr"/>
              <a:r>
                <a:rPr lang="en-US" sz="1050" dirty="0" smtClean="0">
                  <a:latin typeface="Calibri" panose="020F0502020204030204" pitchFamily="34" charset="0"/>
                </a:rPr>
                <a:t>Salesforce Admin</a:t>
              </a:r>
              <a:endParaRPr lang="en-US" sz="1050" dirty="0">
                <a:latin typeface="Calibri" panose="020F0502020204030204" pitchFamily="34" charset="0"/>
              </a:endParaRPr>
            </a:p>
          </p:txBody>
        </p:sp>
        <p:pic>
          <p:nvPicPr>
            <p:cNvPr id="27" name="Picture 26"/>
            <p:cNvPicPr>
              <a:picLocks noChangeAspect="1"/>
            </p:cNvPicPr>
            <p:nvPr/>
          </p:nvPicPr>
          <p:blipFill>
            <a:blip r:embed="rId4"/>
            <a:stretch>
              <a:fillRect/>
            </a:stretch>
          </p:blipFill>
          <p:spPr>
            <a:xfrm>
              <a:off x="4414762" y="3677618"/>
              <a:ext cx="564031" cy="779767"/>
            </a:xfrm>
            <a:prstGeom prst="rect">
              <a:avLst/>
            </a:prstGeom>
          </p:spPr>
        </p:pic>
      </p:grpSp>
      <p:grpSp>
        <p:nvGrpSpPr>
          <p:cNvPr id="4" name="Group 3"/>
          <p:cNvGrpSpPr/>
          <p:nvPr/>
        </p:nvGrpSpPr>
        <p:grpSpPr>
          <a:xfrm>
            <a:off x="3644919" y="2507457"/>
            <a:ext cx="1142168" cy="964441"/>
            <a:chOff x="3644919" y="2507457"/>
            <a:chExt cx="1142168" cy="964441"/>
          </a:xfrm>
        </p:grpSpPr>
        <p:pic>
          <p:nvPicPr>
            <p:cNvPr id="3" name="Picture 2"/>
            <p:cNvPicPr>
              <a:picLocks noChangeAspect="1"/>
            </p:cNvPicPr>
            <p:nvPr/>
          </p:nvPicPr>
          <p:blipFill>
            <a:blip r:embed="rId5"/>
            <a:stretch>
              <a:fillRect/>
            </a:stretch>
          </p:blipFill>
          <p:spPr>
            <a:xfrm>
              <a:off x="3827175" y="2507457"/>
              <a:ext cx="647755" cy="777240"/>
            </a:xfrm>
            <a:prstGeom prst="rect">
              <a:avLst/>
            </a:prstGeom>
          </p:spPr>
        </p:pic>
        <p:sp>
          <p:nvSpPr>
            <p:cNvPr id="28" name="Rectangle 27"/>
            <p:cNvSpPr/>
            <p:nvPr/>
          </p:nvSpPr>
          <p:spPr>
            <a:xfrm>
              <a:off x="3644919" y="3217982"/>
              <a:ext cx="1142168" cy="253916"/>
            </a:xfrm>
            <a:prstGeom prst="rect">
              <a:avLst/>
            </a:prstGeom>
          </p:spPr>
          <p:txBody>
            <a:bodyPr wrap="square">
              <a:spAutoFit/>
            </a:bodyPr>
            <a:lstStyle/>
            <a:p>
              <a:pPr algn="ctr"/>
              <a:r>
                <a:rPr lang="en-US" sz="1050" dirty="0" smtClean="0">
                  <a:latin typeface="Calibri" panose="020F0502020204030204" pitchFamily="34" charset="0"/>
                </a:rPr>
                <a:t>Salesforce Admin</a:t>
              </a:r>
              <a:endParaRPr lang="en-US" sz="1050" dirty="0">
                <a:latin typeface="Calibri" panose="020F0502020204030204" pitchFamily="34" charset="0"/>
              </a:endParaRPr>
            </a:p>
          </p:txBody>
        </p:sp>
      </p:grpSp>
    </p:spTree>
    <p:extLst>
      <p:ext uri="{BB962C8B-B14F-4D97-AF65-F5344CB8AC3E}">
        <p14:creationId xmlns:p14="http://schemas.microsoft.com/office/powerpoint/2010/main" val="3928212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0"/>
                            </p:stCondLst>
                            <p:childTnLst>
                              <p:par>
                                <p:cTn id="18" presetID="8" presetClass="emph" presetSubtype="0" fill="hold" nodeType="afterEffect">
                                  <p:stCondLst>
                                    <p:cond delay="0"/>
                                  </p:stCondLst>
                                  <p:childTnLst>
                                    <p:animRot by="10800000">
                                      <p:cBhvr>
                                        <p:cTn id="19" dur="500" fill="hold"/>
                                        <p:tgtEl>
                                          <p:spTgt spid="8"/>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0"/>
                            </p:stCondLst>
                            <p:childTnLst>
                              <p:par>
                                <p:cTn id="25" presetID="26" presetClass="emph" presetSubtype="0" fill="hold" nodeType="afterEffect">
                                  <p:stCondLst>
                                    <p:cond delay="0"/>
                                  </p:stCondLst>
                                  <p:childTnLst>
                                    <p:animEffect transition="out" filter="fade">
                                      <p:cBhvr>
                                        <p:cTn id="26" dur="1000" tmFilter="0, 0; .2, .5; .8, .5; 1, 0"/>
                                        <p:tgtEl>
                                          <p:spTgt spid="9"/>
                                        </p:tgtEl>
                                      </p:cBhvr>
                                    </p:animEffect>
                                    <p:animScale>
                                      <p:cBhvr>
                                        <p:cTn id="27" dur="500" autoRev="1" fill="hold"/>
                                        <p:tgtEl>
                                          <p:spTgt spid="9"/>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6730353" y="428626"/>
            <a:ext cx="1489722" cy="1340773"/>
            <a:chOff x="6730353" y="685801"/>
            <a:chExt cx="1489722" cy="1340773"/>
          </a:xfrm>
        </p:grpSpPr>
        <p:pic>
          <p:nvPicPr>
            <p:cNvPr id="41" name="Picture 40"/>
            <p:cNvPicPr>
              <a:picLocks noChangeAspect="1"/>
            </p:cNvPicPr>
            <p:nvPr/>
          </p:nvPicPr>
          <p:blipFill>
            <a:blip r:embed="rId2"/>
            <a:stretch>
              <a:fillRect/>
            </a:stretch>
          </p:blipFill>
          <p:spPr>
            <a:xfrm>
              <a:off x="6730353" y="685801"/>
              <a:ext cx="1489722" cy="1340773"/>
            </a:xfrm>
            <a:prstGeom prst="rect">
              <a:avLst/>
            </a:prstGeom>
          </p:spPr>
        </p:pic>
        <p:sp>
          <p:nvSpPr>
            <p:cNvPr id="47" name="TextBox 46"/>
            <p:cNvSpPr txBox="1"/>
            <p:nvPr/>
          </p:nvSpPr>
          <p:spPr>
            <a:xfrm>
              <a:off x="7615502" y="1566165"/>
              <a:ext cx="457200" cy="277088"/>
            </a:xfrm>
            <a:prstGeom prst="rect">
              <a:avLst/>
            </a:prstGeom>
          </p:spPr>
          <p:txBody>
            <a:bodyPr vert="horz" wrap="square" lIns="91440" tIns="45720" rIns="91440" bIns="45720" rtlCol="0">
              <a:noAutofit/>
            </a:bodyPr>
            <a:lstStyle/>
            <a:p>
              <a:pPr>
                <a:buClr>
                  <a:schemeClr val="tx2"/>
                </a:buClr>
              </a:pPr>
              <a:r>
                <a:rPr lang="en-US" sz="1200" b="1" dirty="0" smtClean="0">
                  <a:solidFill>
                    <a:schemeClr val="tx1">
                      <a:lumMod val="75000"/>
                      <a:lumOff val="25000"/>
                    </a:schemeClr>
                  </a:solidFill>
                  <a:latin typeface="Calibri" panose="020F0502020204030204" pitchFamily="34" charset="0"/>
                </a:rPr>
                <a:t>API</a:t>
              </a:r>
            </a:p>
          </p:txBody>
        </p:sp>
      </p:grpSp>
      <p:sp>
        <p:nvSpPr>
          <p:cNvPr id="2" name="Title 1"/>
          <p:cNvSpPr>
            <a:spLocks noGrp="1"/>
          </p:cNvSpPr>
          <p:nvPr>
            <p:ph type="title"/>
          </p:nvPr>
        </p:nvSpPr>
        <p:spPr/>
        <p:txBody>
          <a:bodyPr/>
          <a:lstStyle/>
          <a:p>
            <a:r>
              <a:rPr lang="en-US" dirty="0" smtClean="0"/>
              <a:t>BYOD</a:t>
            </a:r>
            <a:r>
              <a:rPr lang="en-US" sz="1400" dirty="0" smtClean="0"/>
              <a:t>L</a:t>
            </a:r>
            <a:r>
              <a:rPr lang="en-US" dirty="0" smtClean="0"/>
              <a:t> </a:t>
            </a:r>
            <a:r>
              <a:rPr lang="en-US" dirty="0"/>
              <a:t>Using Salesforce API’s</a:t>
            </a:r>
          </a:p>
        </p:txBody>
      </p:sp>
      <p:sp>
        <p:nvSpPr>
          <p:cNvPr id="3" name="Text Placeholder 2"/>
          <p:cNvSpPr>
            <a:spLocks noGrp="1"/>
          </p:cNvSpPr>
          <p:nvPr>
            <p:ph type="body" sz="quarter" idx="16"/>
          </p:nvPr>
        </p:nvSpPr>
        <p:spPr/>
        <p:txBody>
          <a:bodyPr/>
          <a:lstStyle/>
          <a:p>
            <a:r>
              <a:rPr lang="en-US" dirty="0" smtClean="0"/>
              <a:t>Build Your Own </a:t>
            </a:r>
            <a:r>
              <a:rPr lang="en-US" dirty="0" err="1" smtClean="0"/>
              <a:t>Dataloader</a:t>
            </a:r>
            <a:r>
              <a:rPr lang="en-US" dirty="0" smtClean="0"/>
              <a:t> (BYOD</a:t>
            </a:r>
            <a:r>
              <a:rPr lang="en-US" sz="1100" dirty="0" smtClean="0"/>
              <a:t>L</a:t>
            </a:r>
            <a:r>
              <a:rPr lang="en-US" dirty="0" smtClean="0"/>
              <a:t>)</a:t>
            </a:r>
            <a:endParaRPr lang="en-US" dirty="0"/>
          </a:p>
        </p:txBody>
      </p:sp>
      <p:sp>
        <p:nvSpPr>
          <p:cNvPr id="8" name="Rectangle 7"/>
          <p:cNvSpPr/>
          <p:nvPr/>
        </p:nvSpPr>
        <p:spPr>
          <a:xfrm>
            <a:off x="247650" y="1562232"/>
            <a:ext cx="1184067"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rPr>
              <a:t>Pre-Processing</a:t>
            </a:r>
          </a:p>
        </p:txBody>
      </p:sp>
      <p:sp>
        <p:nvSpPr>
          <p:cNvPr id="9" name="Rectangle 8"/>
          <p:cNvSpPr/>
          <p:nvPr/>
        </p:nvSpPr>
        <p:spPr>
          <a:xfrm>
            <a:off x="1788678" y="1562230"/>
            <a:ext cx="1184067"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Extract</a:t>
            </a:r>
            <a:endParaRPr lang="en-US" sz="1200" dirty="0">
              <a:latin typeface="Calibri" panose="020F0502020204030204" pitchFamily="34" charset="0"/>
            </a:endParaRPr>
          </a:p>
        </p:txBody>
      </p:sp>
      <p:sp>
        <p:nvSpPr>
          <p:cNvPr id="10" name="Rectangle 9"/>
          <p:cNvSpPr/>
          <p:nvPr/>
        </p:nvSpPr>
        <p:spPr>
          <a:xfrm>
            <a:off x="3329705" y="1562230"/>
            <a:ext cx="1184067"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Transform</a:t>
            </a:r>
            <a:endParaRPr lang="en-US" sz="1200" dirty="0">
              <a:latin typeface="Calibri" panose="020F0502020204030204" pitchFamily="34" charset="0"/>
            </a:endParaRPr>
          </a:p>
        </p:txBody>
      </p:sp>
      <p:sp>
        <p:nvSpPr>
          <p:cNvPr id="11" name="Rectangle 10"/>
          <p:cNvSpPr/>
          <p:nvPr/>
        </p:nvSpPr>
        <p:spPr>
          <a:xfrm>
            <a:off x="4870733" y="1562229"/>
            <a:ext cx="1184067"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Load</a:t>
            </a:r>
            <a:endParaRPr lang="en-US" sz="1200" dirty="0">
              <a:latin typeface="Calibri" panose="020F0502020204030204" pitchFamily="34" charset="0"/>
            </a:endParaRPr>
          </a:p>
        </p:txBody>
      </p:sp>
      <p:sp>
        <p:nvSpPr>
          <p:cNvPr id="12" name="Rectangle 11"/>
          <p:cNvSpPr/>
          <p:nvPr/>
        </p:nvSpPr>
        <p:spPr>
          <a:xfrm>
            <a:off x="417423" y="2363798"/>
            <a:ext cx="848871" cy="392259"/>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Create Fields</a:t>
            </a:r>
            <a:endParaRPr lang="en-US" sz="1200" dirty="0">
              <a:latin typeface="Calibri" panose="020F0502020204030204" pitchFamily="34" charset="0"/>
            </a:endParaRPr>
          </a:p>
        </p:txBody>
      </p:sp>
      <p:sp>
        <p:nvSpPr>
          <p:cNvPr id="13" name="Rectangle 12"/>
          <p:cNvSpPr/>
          <p:nvPr/>
        </p:nvSpPr>
        <p:spPr>
          <a:xfrm>
            <a:off x="247650" y="3148314"/>
            <a:ext cx="1184067"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Calibri" panose="020F0502020204030204" pitchFamily="34" charset="0"/>
              </a:rPr>
              <a:t>Load </a:t>
            </a:r>
          </a:p>
          <a:p>
            <a:r>
              <a:rPr lang="en-US" sz="1200" dirty="0" smtClean="0">
                <a:latin typeface="Calibri" panose="020F0502020204030204" pitchFamily="34" charset="0"/>
              </a:rPr>
              <a:t>Related Data</a:t>
            </a:r>
            <a:endParaRPr lang="en-US" sz="1200" dirty="0">
              <a:latin typeface="Calibri" panose="020F0502020204030204" pitchFamily="34" charset="0"/>
            </a:endParaRPr>
          </a:p>
        </p:txBody>
      </p:sp>
      <p:sp>
        <p:nvSpPr>
          <p:cNvPr id="14" name="Rectangle 13"/>
          <p:cNvSpPr/>
          <p:nvPr/>
        </p:nvSpPr>
        <p:spPr>
          <a:xfrm>
            <a:off x="1997629" y="2355272"/>
            <a:ext cx="766162"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Bulk API</a:t>
            </a:r>
            <a:endParaRPr lang="en-US" sz="1200" dirty="0">
              <a:latin typeface="Calibri" panose="020F0502020204030204" pitchFamily="34" charset="0"/>
            </a:endParaRPr>
          </a:p>
        </p:txBody>
      </p:sp>
      <p:sp>
        <p:nvSpPr>
          <p:cNvPr id="15" name="Rectangle 14"/>
          <p:cNvSpPr/>
          <p:nvPr/>
        </p:nvSpPr>
        <p:spPr>
          <a:xfrm>
            <a:off x="1788678" y="3141296"/>
            <a:ext cx="626858"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Pull</a:t>
            </a:r>
            <a:endParaRPr lang="en-US" sz="1200" dirty="0">
              <a:latin typeface="Calibri" panose="020F0502020204030204" pitchFamily="34" charset="0"/>
            </a:endParaRPr>
          </a:p>
        </p:txBody>
      </p:sp>
      <p:sp>
        <p:nvSpPr>
          <p:cNvPr id="16" name="Rectangle 15"/>
          <p:cNvSpPr/>
          <p:nvPr/>
        </p:nvSpPr>
        <p:spPr>
          <a:xfrm>
            <a:off x="3495128" y="2355271"/>
            <a:ext cx="879341"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Data Merge</a:t>
            </a:r>
            <a:endParaRPr lang="en-US" sz="1200" dirty="0">
              <a:latin typeface="Calibri" panose="020F0502020204030204" pitchFamily="34" charset="0"/>
            </a:endParaRPr>
          </a:p>
        </p:txBody>
      </p:sp>
      <p:sp>
        <p:nvSpPr>
          <p:cNvPr id="17" name="Rectangle 16"/>
          <p:cNvSpPr/>
          <p:nvPr/>
        </p:nvSpPr>
        <p:spPr>
          <a:xfrm>
            <a:off x="3339500" y="2859893"/>
            <a:ext cx="1184067"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Embedded DB</a:t>
            </a:r>
            <a:endParaRPr lang="en-US" sz="1200" dirty="0">
              <a:latin typeface="Calibri" panose="020F0502020204030204" pitchFamily="34" charset="0"/>
            </a:endParaRPr>
          </a:p>
        </p:txBody>
      </p:sp>
      <p:sp>
        <p:nvSpPr>
          <p:cNvPr id="18" name="Rectangle 17"/>
          <p:cNvSpPr/>
          <p:nvPr/>
        </p:nvSpPr>
        <p:spPr>
          <a:xfrm>
            <a:off x="5105806" y="2355271"/>
            <a:ext cx="722627"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Bulk API</a:t>
            </a:r>
            <a:endParaRPr lang="en-US" sz="1200" dirty="0">
              <a:latin typeface="Calibri" panose="020F0502020204030204" pitchFamily="34" charset="0"/>
            </a:endParaRPr>
          </a:p>
        </p:txBody>
      </p:sp>
      <p:sp>
        <p:nvSpPr>
          <p:cNvPr id="19" name="Rectangle 18"/>
          <p:cNvSpPr/>
          <p:nvPr/>
        </p:nvSpPr>
        <p:spPr>
          <a:xfrm>
            <a:off x="5447529" y="3148314"/>
            <a:ext cx="626858"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Push</a:t>
            </a:r>
            <a:endParaRPr lang="en-US" sz="1200" dirty="0">
              <a:latin typeface="Calibri" panose="020F0502020204030204" pitchFamily="34" charset="0"/>
            </a:endParaRPr>
          </a:p>
        </p:txBody>
      </p:sp>
      <p:sp>
        <p:nvSpPr>
          <p:cNvPr id="20" name="Rectangle 19"/>
          <p:cNvSpPr/>
          <p:nvPr/>
        </p:nvSpPr>
        <p:spPr>
          <a:xfrm>
            <a:off x="3495128" y="3364515"/>
            <a:ext cx="879341" cy="400784"/>
          </a:xfrm>
          <a:prstGeom prst="rect">
            <a:avLst/>
          </a:prstGeom>
          <a:solidFill>
            <a:schemeClr val="tx2"/>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alibri" panose="020F0502020204030204" pitchFamily="34" charset="0"/>
              </a:rPr>
              <a:t>Transform</a:t>
            </a:r>
            <a:endParaRPr lang="en-US" sz="1200" dirty="0">
              <a:latin typeface="Calibri" panose="020F0502020204030204" pitchFamily="34" charset="0"/>
            </a:endParaRPr>
          </a:p>
        </p:txBody>
      </p:sp>
      <p:cxnSp>
        <p:nvCxnSpPr>
          <p:cNvPr id="22" name="Straight Connector 21"/>
          <p:cNvCxnSpPr/>
          <p:nvPr/>
        </p:nvCxnSpPr>
        <p:spPr>
          <a:xfrm>
            <a:off x="1605843" y="1333503"/>
            <a:ext cx="0" cy="259079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155577" y="1333503"/>
            <a:ext cx="0" cy="2590798"/>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705311" y="1333501"/>
            <a:ext cx="0" cy="259080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5" name="Elbow Connector 34"/>
          <p:cNvCxnSpPr>
            <a:endCxn id="15" idx="0"/>
          </p:cNvCxnSpPr>
          <p:nvPr/>
        </p:nvCxnSpPr>
        <p:spPr>
          <a:xfrm rot="5400000">
            <a:off x="2048788" y="2809375"/>
            <a:ext cx="385240" cy="278602"/>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V="1">
            <a:off x="5419243" y="2799580"/>
            <a:ext cx="385240" cy="298191"/>
          </a:xfrm>
          <a:prstGeom prst="bentConnector3">
            <a:avLst/>
          </a:prstGeom>
          <a:ln w="127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3"/>
          <a:stretch>
            <a:fillRect/>
          </a:stretch>
        </p:blipFill>
        <p:spPr>
          <a:xfrm>
            <a:off x="7210313" y="1820876"/>
            <a:ext cx="501005" cy="826487"/>
          </a:xfrm>
          <a:prstGeom prst="rect">
            <a:avLst/>
          </a:prstGeom>
        </p:spPr>
      </p:pic>
      <p:sp>
        <p:nvSpPr>
          <p:cNvPr id="44" name="Plus 43"/>
          <p:cNvSpPr/>
          <p:nvPr/>
        </p:nvSpPr>
        <p:spPr>
          <a:xfrm>
            <a:off x="7327576" y="1541377"/>
            <a:ext cx="295275" cy="268301"/>
          </a:xfrm>
          <a:prstGeom prst="mathPlus">
            <a:avLst/>
          </a:prstGeom>
          <a:solidFill>
            <a:schemeClr val="tx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cs typeface="VAG Rounded Std Light"/>
            </a:endParaRPr>
          </a:p>
        </p:txBody>
      </p:sp>
      <p:sp>
        <p:nvSpPr>
          <p:cNvPr id="45" name="Plus 44"/>
          <p:cNvSpPr/>
          <p:nvPr/>
        </p:nvSpPr>
        <p:spPr>
          <a:xfrm>
            <a:off x="7311377" y="2744620"/>
            <a:ext cx="295275" cy="268301"/>
          </a:xfrm>
          <a:prstGeom prst="mathPlus">
            <a:avLst/>
          </a:prstGeom>
          <a:solidFill>
            <a:schemeClr val="tx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cs typeface="VAG Rounded Std Light"/>
            </a:endParaRPr>
          </a:p>
        </p:txBody>
      </p:sp>
      <p:sp>
        <p:nvSpPr>
          <p:cNvPr id="46" name="Equal 45"/>
          <p:cNvSpPr/>
          <p:nvPr/>
        </p:nvSpPr>
        <p:spPr>
          <a:xfrm>
            <a:off x="7327576" y="3829050"/>
            <a:ext cx="279076" cy="180975"/>
          </a:xfrm>
          <a:prstGeom prst="mathEqual">
            <a:avLst/>
          </a:prstGeom>
          <a:solidFill>
            <a:schemeClr val="tx1"/>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1"/>
              </a:solidFill>
              <a:cs typeface="VAG Rounded Std Light"/>
            </a:endParaRPr>
          </a:p>
        </p:txBody>
      </p:sp>
      <p:sp>
        <p:nvSpPr>
          <p:cNvPr id="50" name="TextBox 49"/>
          <p:cNvSpPr txBox="1"/>
          <p:nvPr/>
        </p:nvSpPr>
        <p:spPr>
          <a:xfrm>
            <a:off x="6708149" y="4134626"/>
            <a:ext cx="1534127" cy="418324"/>
          </a:xfrm>
          <a:prstGeom prst="rect">
            <a:avLst/>
          </a:prstGeom>
        </p:spPr>
        <p:txBody>
          <a:bodyPr vert="horz" wrap="square" lIns="91440" tIns="45720" rIns="91440" bIns="45720" rtlCol="0">
            <a:noAutofit/>
          </a:bodyPr>
          <a:lstStyle/>
          <a:p>
            <a:pPr algn="ctr">
              <a:buClr>
                <a:schemeClr val="tx2"/>
              </a:buClr>
            </a:pPr>
            <a:r>
              <a:rPr lang="en-US" sz="1200" b="1" dirty="0" smtClean="0">
                <a:solidFill>
                  <a:schemeClr val="tx1">
                    <a:lumMod val="75000"/>
                    <a:lumOff val="25000"/>
                  </a:schemeClr>
                </a:solidFill>
                <a:latin typeface="Calibri" panose="020F0502020204030204" pitchFamily="34" charset="0"/>
              </a:rPr>
              <a:t>Your Own </a:t>
            </a:r>
            <a:r>
              <a:rPr lang="en-US" sz="1200" b="1" dirty="0" err="1" smtClean="0">
                <a:solidFill>
                  <a:schemeClr val="tx1">
                    <a:lumMod val="75000"/>
                    <a:lumOff val="25000"/>
                  </a:schemeClr>
                </a:solidFill>
                <a:latin typeface="Calibri" panose="020F0502020204030204" pitchFamily="34" charset="0"/>
              </a:rPr>
              <a:t>Dataloader</a:t>
            </a:r>
            <a:endParaRPr lang="en-US" sz="1200" b="1" dirty="0" smtClean="0">
              <a:solidFill>
                <a:schemeClr val="tx1">
                  <a:lumMod val="75000"/>
                  <a:lumOff val="25000"/>
                </a:schemeClr>
              </a:solidFill>
              <a:latin typeface="Calibri" panose="020F0502020204030204" pitchFamily="34" charset="0"/>
            </a:endParaRPr>
          </a:p>
        </p:txBody>
      </p:sp>
      <p:sp>
        <p:nvSpPr>
          <p:cNvPr id="52" name="TextBox 51"/>
          <p:cNvSpPr txBox="1"/>
          <p:nvPr/>
        </p:nvSpPr>
        <p:spPr>
          <a:xfrm>
            <a:off x="310166" y="2097316"/>
            <a:ext cx="1057524" cy="264078"/>
          </a:xfrm>
          <a:prstGeom prst="rect">
            <a:avLst/>
          </a:prstGeom>
        </p:spPr>
        <p:txBody>
          <a:bodyPr vert="horz" wrap="square" lIns="91440" tIns="45720" rIns="91440" bIns="45720" rtlCol="0">
            <a:noAutofit/>
          </a:bodyPr>
          <a:lstStyle/>
          <a:p>
            <a:pPr algn="ctr">
              <a:buClr>
                <a:schemeClr val="tx2"/>
              </a:buClr>
            </a:pPr>
            <a:r>
              <a:rPr lang="en-US" sz="1000" dirty="0" smtClean="0">
                <a:solidFill>
                  <a:schemeClr val="tx1">
                    <a:lumMod val="75000"/>
                    <a:lumOff val="25000"/>
                  </a:schemeClr>
                </a:solidFill>
                <a:latin typeface="Calibri" panose="020F0502020204030204" pitchFamily="34" charset="0"/>
              </a:rPr>
              <a:t>Metadata API</a:t>
            </a:r>
          </a:p>
        </p:txBody>
      </p:sp>
      <p:sp>
        <p:nvSpPr>
          <p:cNvPr id="53" name="TextBox 52"/>
          <p:cNvSpPr txBox="1"/>
          <p:nvPr/>
        </p:nvSpPr>
        <p:spPr>
          <a:xfrm>
            <a:off x="1761990" y="2099720"/>
            <a:ext cx="1233007" cy="264078"/>
          </a:xfrm>
          <a:prstGeom prst="rect">
            <a:avLst/>
          </a:prstGeom>
        </p:spPr>
        <p:txBody>
          <a:bodyPr vert="horz" wrap="square" lIns="91440" tIns="45720" rIns="91440" bIns="45720" rtlCol="0">
            <a:noAutofit/>
          </a:bodyPr>
          <a:lstStyle/>
          <a:p>
            <a:pPr>
              <a:buClr>
                <a:schemeClr val="tx2"/>
              </a:buClr>
            </a:pPr>
            <a:r>
              <a:rPr lang="en-US" sz="1050" dirty="0" smtClean="0">
                <a:solidFill>
                  <a:schemeClr val="tx1">
                    <a:lumMod val="75000"/>
                    <a:lumOff val="25000"/>
                  </a:schemeClr>
                </a:solidFill>
                <a:latin typeface="Calibri" panose="020F0502020204030204" pitchFamily="34" charset="0"/>
              </a:rPr>
              <a:t>Salesforce Bulk API</a:t>
            </a:r>
          </a:p>
        </p:txBody>
      </p:sp>
      <p:sp>
        <p:nvSpPr>
          <p:cNvPr id="54" name="TextBox 53"/>
          <p:cNvSpPr txBox="1"/>
          <p:nvPr/>
        </p:nvSpPr>
        <p:spPr>
          <a:xfrm>
            <a:off x="4854185" y="2099719"/>
            <a:ext cx="1233007" cy="264078"/>
          </a:xfrm>
          <a:prstGeom prst="rect">
            <a:avLst/>
          </a:prstGeom>
        </p:spPr>
        <p:txBody>
          <a:bodyPr vert="horz" wrap="square" lIns="91440" tIns="45720" rIns="91440" bIns="45720" rtlCol="0">
            <a:noAutofit/>
          </a:bodyPr>
          <a:lstStyle/>
          <a:p>
            <a:pPr>
              <a:buClr>
                <a:schemeClr val="tx2"/>
              </a:buClr>
            </a:pPr>
            <a:r>
              <a:rPr lang="en-US" sz="1050" dirty="0" smtClean="0">
                <a:solidFill>
                  <a:schemeClr val="tx1">
                    <a:lumMod val="75000"/>
                    <a:lumOff val="25000"/>
                  </a:schemeClr>
                </a:solidFill>
                <a:latin typeface="Calibri" panose="020F0502020204030204" pitchFamily="34" charset="0"/>
              </a:rPr>
              <a:t>Salesforce Bulk API</a:t>
            </a:r>
          </a:p>
        </p:txBody>
      </p:sp>
      <p:sp>
        <p:nvSpPr>
          <p:cNvPr id="55" name="TextBox 54"/>
          <p:cNvSpPr txBox="1"/>
          <p:nvPr/>
        </p:nvSpPr>
        <p:spPr>
          <a:xfrm>
            <a:off x="3159560" y="2135558"/>
            <a:ext cx="591869" cy="237507"/>
          </a:xfrm>
          <a:prstGeom prst="rect">
            <a:avLst/>
          </a:prstGeom>
        </p:spPr>
        <p:txBody>
          <a:bodyPr vert="horz" wrap="square" lIns="91440" tIns="45720" rIns="91440" bIns="45720" rtlCol="0">
            <a:noAutofit/>
          </a:bodyPr>
          <a:lstStyle/>
          <a:p>
            <a:pPr algn="ctr">
              <a:buClr>
                <a:schemeClr val="tx2"/>
              </a:buClr>
            </a:pPr>
            <a:r>
              <a:rPr lang="en-US" sz="800" dirty="0" smtClean="0">
                <a:solidFill>
                  <a:schemeClr val="tx1">
                    <a:lumMod val="75000"/>
                    <a:lumOff val="25000"/>
                  </a:schemeClr>
                </a:solidFill>
                <a:latin typeface="Calibri" panose="020F0502020204030204" pitchFamily="34" charset="0"/>
              </a:rPr>
              <a:t>CSV to DB</a:t>
            </a:r>
          </a:p>
        </p:txBody>
      </p:sp>
      <p:sp>
        <p:nvSpPr>
          <p:cNvPr id="56" name="TextBox 55"/>
          <p:cNvSpPr txBox="1"/>
          <p:nvPr/>
        </p:nvSpPr>
        <p:spPr>
          <a:xfrm>
            <a:off x="3733051" y="2133254"/>
            <a:ext cx="325135" cy="237507"/>
          </a:xfrm>
          <a:prstGeom prst="rect">
            <a:avLst/>
          </a:prstGeom>
        </p:spPr>
        <p:txBody>
          <a:bodyPr vert="horz" wrap="square" lIns="91440" tIns="45720" rIns="91440" bIns="45720" rtlCol="0">
            <a:noAutofit/>
          </a:bodyPr>
          <a:lstStyle/>
          <a:p>
            <a:pPr algn="ctr">
              <a:buClr>
                <a:schemeClr val="tx2"/>
              </a:buClr>
            </a:pPr>
            <a:r>
              <a:rPr lang="en-US" sz="800" dirty="0" smtClean="0">
                <a:solidFill>
                  <a:schemeClr val="tx1">
                    <a:lumMod val="75000"/>
                    <a:lumOff val="25000"/>
                  </a:schemeClr>
                </a:solidFill>
                <a:latin typeface="Calibri" panose="020F0502020204030204" pitchFamily="34" charset="0"/>
              </a:rPr>
              <a:t>H2</a:t>
            </a:r>
          </a:p>
        </p:txBody>
      </p:sp>
      <p:sp>
        <p:nvSpPr>
          <p:cNvPr id="57" name="TextBox 56"/>
          <p:cNvSpPr txBox="1"/>
          <p:nvPr/>
        </p:nvSpPr>
        <p:spPr>
          <a:xfrm>
            <a:off x="3990544" y="2134408"/>
            <a:ext cx="714767" cy="237507"/>
          </a:xfrm>
          <a:prstGeom prst="rect">
            <a:avLst/>
          </a:prstGeom>
        </p:spPr>
        <p:txBody>
          <a:bodyPr vert="horz" wrap="square" lIns="91440" tIns="45720" rIns="91440" bIns="45720" rtlCol="0">
            <a:noAutofit/>
          </a:bodyPr>
          <a:lstStyle/>
          <a:p>
            <a:pPr algn="ctr">
              <a:buClr>
                <a:schemeClr val="tx2"/>
              </a:buClr>
            </a:pPr>
            <a:r>
              <a:rPr lang="en-US" sz="800" dirty="0" smtClean="0">
                <a:solidFill>
                  <a:schemeClr val="tx1">
                    <a:lumMod val="75000"/>
                    <a:lumOff val="25000"/>
                  </a:schemeClr>
                </a:solidFill>
                <a:latin typeface="Calibri" panose="020F0502020204030204" pitchFamily="34" charset="0"/>
              </a:rPr>
              <a:t>Column Join</a:t>
            </a:r>
          </a:p>
        </p:txBody>
      </p:sp>
      <p:grpSp>
        <p:nvGrpSpPr>
          <p:cNvPr id="5" name="Group 4"/>
          <p:cNvGrpSpPr/>
          <p:nvPr/>
        </p:nvGrpSpPr>
        <p:grpSpPr>
          <a:xfrm>
            <a:off x="7167956" y="3110179"/>
            <a:ext cx="585720" cy="587599"/>
            <a:chOff x="7167956" y="3110179"/>
            <a:chExt cx="585720" cy="587599"/>
          </a:xfrm>
        </p:grpSpPr>
        <p:pic>
          <p:nvPicPr>
            <p:cNvPr id="43" name="Picture 42"/>
            <p:cNvPicPr>
              <a:picLocks noChangeAspect="1"/>
            </p:cNvPicPr>
            <p:nvPr/>
          </p:nvPicPr>
          <p:blipFill>
            <a:blip r:embed="rId4"/>
            <a:stretch>
              <a:fillRect/>
            </a:stretch>
          </p:blipFill>
          <p:spPr>
            <a:xfrm>
              <a:off x="7167956" y="3110179"/>
              <a:ext cx="585720" cy="587599"/>
            </a:xfrm>
            <a:prstGeom prst="rect">
              <a:avLst/>
            </a:prstGeom>
          </p:spPr>
        </p:pic>
        <p:sp>
          <p:nvSpPr>
            <p:cNvPr id="4" name="TextBox 3"/>
            <p:cNvSpPr txBox="1"/>
            <p:nvPr/>
          </p:nvSpPr>
          <p:spPr>
            <a:xfrm>
              <a:off x="7275243" y="3282326"/>
              <a:ext cx="383742" cy="221597"/>
            </a:xfrm>
            <a:prstGeom prst="rect">
              <a:avLst/>
            </a:prstGeom>
          </p:spPr>
          <p:txBody>
            <a:bodyPr vert="horz" wrap="square" lIns="91440" tIns="45720" rIns="91440" bIns="45720" rtlCol="0">
              <a:noAutofit/>
            </a:bodyPr>
            <a:lstStyle/>
            <a:p>
              <a:pPr>
                <a:buClr>
                  <a:schemeClr val="tx2"/>
                </a:buClr>
              </a:pPr>
              <a:r>
                <a:rPr lang="en-US" sz="1100" dirty="0" smtClean="0">
                  <a:solidFill>
                    <a:schemeClr val="tx1">
                      <a:lumMod val="75000"/>
                      <a:lumOff val="25000"/>
                    </a:schemeClr>
                  </a:solidFill>
                </a:rPr>
                <a:t>DB</a:t>
              </a:r>
            </a:p>
          </p:txBody>
        </p:sp>
      </p:grpSp>
    </p:spTree>
    <p:extLst>
      <p:ext uri="{BB962C8B-B14F-4D97-AF65-F5344CB8AC3E}">
        <p14:creationId xmlns:p14="http://schemas.microsoft.com/office/powerpoint/2010/main" val="2461824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8" presetClass="entr" presetSubtype="6"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Right)">
                                      <p:cBhvr>
                                        <p:cTn id="19" dur="500"/>
                                        <p:tgtEl>
                                          <p:spTgt spid="22"/>
                                        </p:tgtEl>
                                      </p:cBhvr>
                                    </p:animEffect>
                                  </p:childTnLst>
                                </p:cTn>
                              </p:par>
                              <p:par>
                                <p:cTn id="20" presetID="18" presetClass="entr" presetSubtype="6"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strips(downRight)">
                                      <p:cBhvr>
                                        <p:cTn id="22" dur="500"/>
                                        <p:tgtEl>
                                          <p:spTgt spid="23"/>
                                        </p:tgtEl>
                                      </p:cBhvr>
                                    </p:animEffect>
                                  </p:childTnLst>
                                </p:cTn>
                              </p:par>
                              <p:par>
                                <p:cTn id="23" presetID="18" presetClass="entr" presetSubtype="6"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strips(downRight)">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3" presetClass="entr" presetSubtype="16"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plus(in)">
                                      <p:cBhvr>
                                        <p:cTn id="38" dur="500"/>
                                        <p:tgtEl>
                                          <p:spTgt spid="52"/>
                                        </p:tgtEl>
                                      </p:cBhvr>
                                    </p:animEffect>
                                  </p:childTnLst>
                                </p:cTn>
                              </p:par>
                            </p:childTnLst>
                          </p:cTn>
                        </p:par>
                        <p:par>
                          <p:cTn id="39" fill="hold">
                            <p:stCondLst>
                              <p:cond delay="500"/>
                            </p:stCondLst>
                            <p:childTnLst>
                              <p:par>
                                <p:cTn id="40" presetID="26" presetClass="emph" presetSubtype="0" fill="hold" grpId="1" nodeType="afterEffect">
                                  <p:stCondLst>
                                    <p:cond delay="0"/>
                                  </p:stCondLst>
                                  <p:childTnLst>
                                    <p:animEffect transition="out" filter="fade">
                                      <p:cBhvr>
                                        <p:cTn id="41" dur="500" tmFilter="0, 0; .2, .5; .8, .5; 1, 0"/>
                                        <p:tgtEl>
                                          <p:spTgt spid="52"/>
                                        </p:tgtEl>
                                      </p:cBhvr>
                                    </p:animEffect>
                                    <p:animScale>
                                      <p:cBhvr>
                                        <p:cTn id="42" dur="250" autoRev="1" fill="hold"/>
                                        <p:tgtEl>
                                          <p:spTgt spid="52"/>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par>
                          <p:cTn id="51" fill="hold">
                            <p:stCondLst>
                              <p:cond delay="500"/>
                            </p:stCondLst>
                            <p:childTnLst>
                              <p:par>
                                <p:cTn id="52" presetID="18" presetClass="entr" presetSubtype="12"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strips(downLeft)">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13" presetClass="entr" presetSubtype="16"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plus(in)">
                                      <p:cBhvr>
                                        <p:cTn id="59" dur="500"/>
                                        <p:tgtEl>
                                          <p:spTgt spid="53"/>
                                        </p:tgtEl>
                                      </p:cBhvr>
                                    </p:animEffect>
                                  </p:childTnLst>
                                </p:cTn>
                              </p:par>
                            </p:childTnLst>
                          </p:cTn>
                        </p:par>
                        <p:par>
                          <p:cTn id="60" fill="hold">
                            <p:stCondLst>
                              <p:cond delay="500"/>
                            </p:stCondLst>
                            <p:childTnLst>
                              <p:par>
                                <p:cTn id="61" presetID="26" presetClass="emph" presetSubtype="0" fill="hold" grpId="1" nodeType="afterEffect">
                                  <p:stCondLst>
                                    <p:cond delay="0"/>
                                  </p:stCondLst>
                                  <p:childTnLst>
                                    <p:animEffect transition="out" filter="fade">
                                      <p:cBhvr>
                                        <p:cTn id="62" dur="500" tmFilter="0, 0; .2, .5; .8, .5; 1, 0"/>
                                        <p:tgtEl>
                                          <p:spTgt spid="53"/>
                                        </p:tgtEl>
                                      </p:cBhvr>
                                    </p:animEffect>
                                    <p:animScale>
                                      <p:cBhvr>
                                        <p:cTn id="63" dur="250" autoRev="1" fill="hold"/>
                                        <p:tgtEl>
                                          <p:spTgt spid="53"/>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type="lt">
                                    <p:tmAbs val="0"/>
                                  </p:iterate>
                                  <p:childTnLst>
                                    <p:set>
                                      <p:cBhvr>
                                        <p:cTn id="78" dur="1" fill="hold">
                                          <p:stCondLst>
                                            <p:cond delay="0"/>
                                          </p:stCondLst>
                                        </p:cTn>
                                        <p:tgtEl>
                                          <p:spTgt spid="55"/>
                                        </p:tgtEl>
                                        <p:attrNameLst>
                                          <p:attrName>style.visibility</p:attrName>
                                        </p:attrNameLst>
                                      </p:cBhvr>
                                      <p:to>
                                        <p:strVal val="visible"/>
                                      </p:to>
                                    </p:set>
                                  </p:childTnLst>
                                </p:cTn>
                              </p:par>
                            </p:childTnLst>
                          </p:cTn>
                        </p:par>
                        <p:par>
                          <p:cTn id="79" fill="hold">
                            <p:stCondLst>
                              <p:cond delay="0"/>
                            </p:stCondLst>
                            <p:childTnLst>
                              <p:par>
                                <p:cTn id="80" presetID="16" presetClass="emph" presetSubtype="0" fill="hold" grpId="1" nodeType="afterEffect">
                                  <p:stCondLst>
                                    <p:cond delay="0"/>
                                  </p:stCondLst>
                                  <p:iterate type="lt">
                                    <p:tmPct val="4000"/>
                                  </p:iterate>
                                  <p:childTnLst>
                                    <p:set>
                                      <p:cBhvr override="childStyle">
                                        <p:cTn id="81" dur="500" fill="hold"/>
                                        <p:tgtEl>
                                          <p:spTgt spid="55"/>
                                        </p:tgtEl>
                                        <p:attrNameLst>
                                          <p:attrName>style.color</p:attrName>
                                        </p:attrNameLst>
                                      </p:cBhvr>
                                      <p:to>
                                        <p:clrVal>
                                          <a:srgbClr val="73A333"/>
                                        </p:clrVal>
                                      </p:to>
                                    </p:set>
                                    <p:set>
                                      <p:cBhvr>
                                        <p:cTn id="82" dur="500" fill="hold"/>
                                        <p:tgtEl>
                                          <p:spTgt spid="55"/>
                                        </p:tgtEl>
                                        <p:attrNameLst>
                                          <p:attrName>fillcolor</p:attrName>
                                        </p:attrNameLst>
                                      </p:cBhvr>
                                      <p:to>
                                        <p:clrVal>
                                          <a:srgbClr val="73A333"/>
                                        </p:clrVal>
                                      </p:to>
                                    </p:set>
                                    <p:set>
                                      <p:cBhvr>
                                        <p:cTn id="83" dur="500" fill="hold"/>
                                        <p:tgtEl>
                                          <p:spTgt spid="55"/>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iterate type="lt">
                                    <p:tmAbs val="0"/>
                                  </p:iterate>
                                  <p:childTnLst>
                                    <p:set>
                                      <p:cBhvr>
                                        <p:cTn id="87" dur="1" fill="hold">
                                          <p:stCondLst>
                                            <p:cond delay="0"/>
                                          </p:stCondLst>
                                        </p:cTn>
                                        <p:tgtEl>
                                          <p:spTgt spid="56"/>
                                        </p:tgtEl>
                                        <p:attrNameLst>
                                          <p:attrName>style.visibility</p:attrName>
                                        </p:attrNameLst>
                                      </p:cBhvr>
                                      <p:to>
                                        <p:strVal val="visible"/>
                                      </p:to>
                                    </p:set>
                                  </p:childTnLst>
                                </p:cTn>
                              </p:par>
                            </p:childTnLst>
                          </p:cTn>
                        </p:par>
                        <p:par>
                          <p:cTn id="88" fill="hold">
                            <p:stCondLst>
                              <p:cond delay="0"/>
                            </p:stCondLst>
                            <p:childTnLst>
                              <p:par>
                                <p:cTn id="89" presetID="16" presetClass="emph" presetSubtype="0" fill="hold" grpId="1" nodeType="afterEffect">
                                  <p:stCondLst>
                                    <p:cond delay="0"/>
                                  </p:stCondLst>
                                  <p:iterate type="lt">
                                    <p:tmPct val="4000"/>
                                  </p:iterate>
                                  <p:childTnLst>
                                    <p:set>
                                      <p:cBhvr override="childStyle">
                                        <p:cTn id="90" dur="500" fill="hold"/>
                                        <p:tgtEl>
                                          <p:spTgt spid="56"/>
                                        </p:tgtEl>
                                        <p:attrNameLst>
                                          <p:attrName>style.color</p:attrName>
                                        </p:attrNameLst>
                                      </p:cBhvr>
                                      <p:to>
                                        <p:clrVal>
                                          <a:srgbClr val="73A333"/>
                                        </p:clrVal>
                                      </p:to>
                                    </p:set>
                                    <p:set>
                                      <p:cBhvr>
                                        <p:cTn id="91" dur="500" fill="hold"/>
                                        <p:tgtEl>
                                          <p:spTgt spid="56"/>
                                        </p:tgtEl>
                                        <p:attrNameLst>
                                          <p:attrName>fillcolor</p:attrName>
                                        </p:attrNameLst>
                                      </p:cBhvr>
                                      <p:to>
                                        <p:clrVal>
                                          <a:srgbClr val="73A333"/>
                                        </p:clrVal>
                                      </p:to>
                                    </p:set>
                                    <p:set>
                                      <p:cBhvr>
                                        <p:cTn id="92" dur="500" fill="hold"/>
                                        <p:tgtEl>
                                          <p:spTgt spid="56"/>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iterate type="lt">
                                    <p:tmAbs val="0"/>
                                  </p:iterate>
                                  <p:childTnLst>
                                    <p:set>
                                      <p:cBhvr>
                                        <p:cTn id="96" dur="1" fill="hold">
                                          <p:stCondLst>
                                            <p:cond delay="0"/>
                                          </p:stCondLst>
                                        </p:cTn>
                                        <p:tgtEl>
                                          <p:spTgt spid="57"/>
                                        </p:tgtEl>
                                        <p:attrNameLst>
                                          <p:attrName>style.visibility</p:attrName>
                                        </p:attrNameLst>
                                      </p:cBhvr>
                                      <p:to>
                                        <p:strVal val="visible"/>
                                      </p:to>
                                    </p:set>
                                  </p:childTnLst>
                                </p:cTn>
                              </p:par>
                            </p:childTnLst>
                          </p:cTn>
                        </p:par>
                        <p:par>
                          <p:cTn id="97" fill="hold">
                            <p:stCondLst>
                              <p:cond delay="0"/>
                            </p:stCondLst>
                            <p:childTnLst>
                              <p:par>
                                <p:cTn id="98" presetID="16" presetClass="emph" presetSubtype="0" fill="hold" grpId="1" nodeType="afterEffect">
                                  <p:stCondLst>
                                    <p:cond delay="0"/>
                                  </p:stCondLst>
                                  <p:iterate type="lt">
                                    <p:tmPct val="4000"/>
                                  </p:iterate>
                                  <p:childTnLst>
                                    <p:set>
                                      <p:cBhvr override="childStyle">
                                        <p:cTn id="99" dur="500" fill="hold"/>
                                        <p:tgtEl>
                                          <p:spTgt spid="57"/>
                                        </p:tgtEl>
                                        <p:attrNameLst>
                                          <p:attrName>style.color</p:attrName>
                                        </p:attrNameLst>
                                      </p:cBhvr>
                                      <p:to>
                                        <p:clrVal>
                                          <a:srgbClr val="73A333"/>
                                        </p:clrVal>
                                      </p:to>
                                    </p:set>
                                    <p:set>
                                      <p:cBhvr>
                                        <p:cTn id="100" dur="500" fill="hold"/>
                                        <p:tgtEl>
                                          <p:spTgt spid="57"/>
                                        </p:tgtEl>
                                        <p:attrNameLst>
                                          <p:attrName>fillcolor</p:attrName>
                                        </p:attrNameLst>
                                      </p:cBhvr>
                                      <p:to>
                                        <p:clrVal>
                                          <a:srgbClr val="73A333"/>
                                        </p:clrVal>
                                      </p:to>
                                    </p:set>
                                    <p:set>
                                      <p:cBhvr>
                                        <p:cTn id="101" dur="500" fill="hold"/>
                                        <p:tgtEl>
                                          <p:spTgt spid="57"/>
                                        </p:tgtEl>
                                        <p:attrNameLst>
                                          <p:attrName>fill.type</p:attrName>
                                        </p:attrNameLst>
                                      </p:cBhvr>
                                      <p:to>
                                        <p:strVal val="solid"/>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8" presetClass="entr" presetSubtype="9" fill="hold"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strips(upLeft)">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13" presetClass="entr" presetSubtype="16" fill="hold" grpId="0"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plus(in)">
                                      <p:cBhvr>
                                        <p:cTn id="117" dur="500"/>
                                        <p:tgtEl>
                                          <p:spTgt spid="54"/>
                                        </p:tgtEl>
                                      </p:cBhvr>
                                    </p:animEffect>
                                  </p:childTnLst>
                                </p:cTn>
                              </p:par>
                            </p:childTnLst>
                          </p:cTn>
                        </p:par>
                        <p:par>
                          <p:cTn id="118" fill="hold">
                            <p:stCondLst>
                              <p:cond delay="500"/>
                            </p:stCondLst>
                            <p:childTnLst>
                              <p:par>
                                <p:cTn id="119" presetID="26" presetClass="emph" presetSubtype="0" fill="hold" grpId="2" nodeType="afterEffect">
                                  <p:stCondLst>
                                    <p:cond delay="0"/>
                                  </p:stCondLst>
                                  <p:childTnLst>
                                    <p:animEffect transition="out" filter="fade">
                                      <p:cBhvr>
                                        <p:cTn id="120" dur="500" tmFilter="0, 0; .2, .5; .8, .5; 1, 0"/>
                                        <p:tgtEl>
                                          <p:spTgt spid="54"/>
                                        </p:tgtEl>
                                      </p:cBhvr>
                                    </p:animEffect>
                                    <p:animScale>
                                      <p:cBhvr>
                                        <p:cTn id="121" dur="250" autoRev="1" fill="hold"/>
                                        <p:tgtEl>
                                          <p:spTgt spid="54"/>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childTnLst>
                          </p:cTn>
                        </p:par>
                        <p:par>
                          <p:cTn id="127" fill="hold">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childTnLst>
                          </p:cTn>
                        </p:par>
                        <p:par>
                          <p:cTn id="131" fill="hold">
                            <p:stCondLst>
                              <p:cond delay="1000"/>
                            </p:stCondLst>
                            <p:childTnLst>
                              <p:par>
                                <p:cTn id="132" presetID="10" presetClass="entr" presetSubtype="0" fill="hold" nodeType="afterEffect">
                                  <p:stCondLst>
                                    <p:cond delay="0"/>
                                  </p:stCondLst>
                                  <p:childTnLst>
                                    <p:set>
                                      <p:cBhvr>
                                        <p:cTn id="133" dur="1" fill="hold">
                                          <p:stCondLst>
                                            <p:cond delay="0"/>
                                          </p:stCondLst>
                                        </p:cTn>
                                        <p:tgtEl>
                                          <p:spTgt spid="42"/>
                                        </p:tgtEl>
                                        <p:attrNameLst>
                                          <p:attrName>style.visibility</p:attrName>
                                        </p:attrNameLst>
                                      </p:cBhvr>
                                      <p:to>
                                        <p:strVal val="visible"/>
                                      </p:to>
                                    </p:set>
                                    <p:animEffect transition="in" filter="fade">
                                      <p:cBhvr>
                                        <p:cTn id="134" dur="500"/>
                                        <p:tgtEl>
                                          <p:spTgt spid="42"/>
                                        </p:tgtEl>
                                      </p:cBhvr>
                                    </p:animEffect>
                                  </p:childTnLst>
                                </p:cTn>
                              </p:par>
                            </p:childTnLst>
                          </p:cTn>
                        </p:par>
                        <p:par>
                          <p:cTn id="135" fill="hold">
                            <p:stCondLst>
                              <p:cond delay="1500"/>
                            </p:stCondLst>
                            <p:childTnLst>
                              <p:par>
                                <p:cTn id="136" presetID="10" presetClass="entr" presetSubtype="0"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500"/>
                                        <p:tgtEl>
                                          <p:spTgt spid="45"/>
                                        </p:tgtEl>
                                      </p:cBhvr>
                                    </p:animEffect>
                                  </p:childTnLst>
                                </p:cTn>
                              </p:par>
                            </p:childTnLst>
                          </p:cTn>
                        </p:par>
                        <p:par>
                          <p:cTn id="139" fill="hold">
                            <p:stCondLst>
                              <p:cond delay="2000"/>
                            </p:stCondLst>
                            <p:childTnLst>
                              <p:par>
                                <p:cTn id="140" presetID="10" presetClass="entr" presetSubtype="0" fill="hold" nodeType="afterEffect">
                                  <p:stCondLst>
                                    <p:cond delay="0"/>
                                  </p:stCondLst>
                                  <p:childTnLst>
                                    <p:set>
                                      <p:cBhvr>
                                        <p:cTn id="141" dur="1" fill="hold">
                                          <p:stCondLst>
                                            <p:cond delay="0"/>
                                          </p:stCondLst>
                                        </p:cTn>
                                        <p:tgtEl>
                                          <p:spTgt spid="5"/>
                                        </p:tgtEl>
                                        <p:attrNameLst>
                                          <p:attrName>style.visibility</p:attrName>
                                        </p:attrNameLst>
                                      </p:cBhvr>
                                      <p:to>
                                        <p:strVal val="visible"/>
                                      </p:to>
                                    </p:set>
                                    <p:animEffect transition="in" filter="fade">
                                      <p:cBhvr>
                                        <p:cTn id="142" dur="500"/>
                                        <p:tgtEl>
                                          <p:spTgt spid="5"/>
                                        </p:tgtEl>
                                      </p:cBhvr>
                                    </p:animEffect>
                                  </p:childTnLst>
                                </p:cTn>
                              </p:par>
                            </p:childTnLst>
                          </p:cTn>
                        </p:par>
                        <p:par>
                          <p:cTn id="143" fill="hold">
                            <p:stCondLst>
                              <p:cond delay="2500"/>
                            </p:stCondLst>
                            <p:childTnLst>
                              <p:par>
                                <p:cTn id="144" presetID="10" presetClass="entr" presetSubtype="0" fill="hold" grpId="0" nodeType="after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fade">
                                      <p:cBhvr>
                                        <p:cTn id="146" dur="500"/>
                                        <p:tgtEl>
                                          <p:spTgt spid="46"/>
                                        </p:tgtEl>
                                      </p:cBhvr>
                                    </p:animEffect>
                                  </p:childTnLst>
                                </p:cTn>
                              </p:par>
                            </p:childTnLst>
                          </p:cTn>
                        </p:par>
                        <p:par>
                          <p:cTn id="147" fill="hold">
                            <p:stCondLst>
                              <p:cond delay="3000"/>
                            </p:stCondLst>
                            <p:childTnLst>
                              <p:par>
                                <p:cTn id="148" presetID="10" presetClass="entr" presetSubtype="0" fill="hold" grpId="0" nodeType="afterEffect">
                                  <p:stCondLst>
                                    <p:cond delay="0"/>
                                  </p:stCondLst>
                                  <p:childTnLst>
                                    <p:set>
                                      <p:cBhvr>
                                        <p:cTn id="149" dur="1" fill="hold">
                                          <p:stCondLst>
                                            <p:cond delay="0"/>
                                          </p:stCondLst>
                                        </p:cTn>
                                        <p:tgtEl>
                                          <p:spTgt spid="50"/>
                                        </p:tgtEl>
                                        <p:attrNameLst>
                                          <p:attrName>style.visibility</p:attrName>
                                        </p:attrNameLst>
                                      </p:cBhvr>
                                      <p:to>
                                        <p:strVal val="visible"/>
                                      </p:to>
                                    </p:set>
                                    <p:animEffect transition="in" filter="fade">
                                      <p:cBhvr>
                                        <p:cTn id="1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44" grpId="0" animBg="1"/>
      <p:bldP spid="45" grpId="0" animBg="1"/>
      <p:bldP spid="46" grpId="0" animBg="1"/>
      <p:bldP spid="50" grpId="0"/>
      <p:bldP spid="52" grpId="0"/>
      <p:bldP spid="52" grpId="1"/>
      <p:bldP spid="53" grpId="0"/>
      <p:bldP spid="53" grpId="1"/>
      <p:bldP spid="54" grpId="0"/>
      <p:bldP spid="54" grpId="2"/>
      <p:bldP spid="55" grpId="0"/>
      <p:bldP spid="55" grpId="1"/>
      <p:bldP spid="56" grpId="0"/>
      <p:bldP spid="56" grpId="1"/>
      <p:bldP spid="57" grpId="0"/>
      <p:bldP spid="5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ETL Job </a:t>
            </a:r>
            <a:r>
              <a:rPr lang="en-US" dirty="0" err="1" smtClean="0"/>
              <a:t>Config</a:t>
            </a:r>
            <a:endParaRPr lang="en-US" dirty="0"/>
          </a:p>
        </p:txBody>
      </p:sp>
      <p:sp>
        <p:nvSpPr>
          <p:cNvPr id="4" name="Text Placeholder 3"/>
          <p:cNvSpPr>
            <a:spLocks noGrp="1"/>
          </p:cNvSpPr>
          <p:nvPr>
            <p:ph type="body" sz="quarter" idx="16"/>
          </p:nvPr>
        </p:nvSpPr>
        <p:spPr/>
        <p:txBody>
          <a:bodyPr/>
          <a:lstStyle/>
          <a:p>
            <a:r>
              <a:rPr lang="en-US" dirty="0" smtClean="0"/>
              <a:t>Sample </a:t>
            </a:r>
            <a:r>
              <a:rPr lang="en-US" dirty="0" err="1" smtClean="0"/>
              <a:t>Json</a:t>
            </a:r>
            <a:endParaRPr lang="en-US" dirty="0"/>
          </a:p>
        </p:txBody>
      </p:sp>
      <p:sp>
        <p:nvSpPr>
          <p:cNvPr id="5" name="Rectangle 4"/>
          <p:cNvSpPr/>
          <p:nvPr/>
        </p:nvSpPr>
        <p:spPr>
          <a:xfrm>
            <a:off x="228600" y="1051441"/>
            <a:ext cx="3840480" cy="1769715"/>
          </a:xfrm>
          <a:prstGeom prst="rect">
            <a:avLst/>
          </a:prstGeom>
        </p:spPr>
        <p:txBody>
          <a:bodyPr wrap="square">
            <a:spAutoFit/>
          </a:bodyPr>
          <a:lstStyle/>
          <a:p>
            <a:r>
              <a:rPr lang="en-US" sz="900" dirty="0">
                <a:latin typeface="Consolas" panose="020B0609020204030204" pitchFamily="49" charset="0"/>
                <a:cs typeface="Consolas" panose="020B0609020204030204" pitchFamily="49" charset="0"/>
              </a:rPr>
              <a:t>{</a:t>
            </a:r>
          </a:p>
          <a:p>
            <a:r>
              <a:rPr lang="en-US" sz="900" dirty="0">
                <a:latin typeface="Consolas" panose="020B0609020204030204" pitchFamily="49" charset="0"/>
                <a:cs typeface="Consolas" panose="020B0609020204030204" pitchFamily="49" charset="0"/>
              </a:rPr>
              <a:t>    "</a:t>
            </a:r>
            <a:r>
              <a:rPr lang="en-US" sz="900" dirty="0" err="1">
                <a:latin typeface="Consolas" panose="020B0609020204030204" pitchFamily="49" charset="0"/>
                <a:cs typeface="Consolas" panose="020B0609020204030204" pitchFamily="49" charset="0"/>
              </a:rPr>
              <a:t>jobName</a:t>
            </a:r>
            <a:r>
              <a:rPr lang="en-US" sz="900" dirty="0">
                <a:latin typeface="Consolas" panose="020B0609020204030204" pitchFamily="49" charset="0"/>
                <a:cs typeface="Consolas" panose="020B0609020204030204" pitchFamily="49" charset="0"/>
              </a:rPr>
              <a:t>": "job1",</a:t>
            </a:r>
          </a:p>
          <a:p>
            <a:r>
              <a:rPr lang="en-US" sz="900" dirty="0">
                <a:latin typeface="Consolas" panose="020B0609020204030204" pitchFamily="49" charset="0"/>
                <a:cs typeface="Consolas" panose="020B0609020204030204" pitchFamily="49" charset="0"/>
              </a:rPr>
              <a:t>    "</a:t>
            </a:r>
            <a:r>
              <a:rPr lang="en-US" sz="900" dirty="0" err="1">
                <a:latin typeface="Consolas" panose="020B0609020204030204" pitchFamily="49" charset="0"/>
                <a:cs typeface="Consolas" panose="020B0609020204030204" pitchFamily="49" charset="0"/>
              </a:rPr>
              <a:t>namespacePrefix</a:t>
            </a:r>
            <a:r>
              <a:rPr lang="en-US" sz="900" dirty="0">
                <a:latin typeface="Consolas" panose="020B0609020204030204" pitchFamily="49" charset="0"/>
                <a:cs typeface="Consolas" panose="020B0609020204030204" pitchFamily="49" charset="0"/>
              </a:rPr>
              <a:t>" : </a:t>
            </a:r>
            <a:r>
              <a:rPr lang="en-US" sz="900" dirty="0" smtClean="0">
                <a:latin typeface="Consolas" panose="020B0609020204030204" pitchFamily="49" charset="0"/>
                <a:cs typeface="Consolas" panose="020B0609020204030204" pitchFamily="49" charset="0"/>
              </a:rPr>
              <a:t>“ABC”,</a:t>
            </a:r>
            <a:endParaRPr lang="en-US" sz="900" dirty="0">
              <a:latin typeface="Consolas" panose="020B0609020204030204" pitchFamily="49" charset="0"/>
              <a:cs typeface="Consolas" panose="020B0609020204030204" pitchFamily="49" charset="0"/>
            </a:endParaRPr>
          </a:p>
          <a:p>
            <a:r>
              <a:rPr lang="en-US" sz="900" dirty="0">
                <a:latin typeface="Consolas" panose="020B0609020204030204" pitchFamily="49" charset="0"/>
                <a:cs typeface="Consolas" panose="020B0609020204030204" pitchFamily="49" charset="0"/>
              </a:rPr>
              <a:t>    "</a:t>
            </a:r>
            <a:r>
              <a:rPr lang="en-US" sz="900" dirty="0" err="1">
                <a:latin typeface="Consolas" panose="020B0609020204030204" pitchFamily="49" charset="0"/>
                <a:cs typeface="Consolas" panose="020B0609020204030204" pitchFamily="49" charset="0"/>
              </a:rPr>
              <a:t>useNameSpace</a:t>
            </a:r>
            <a:r>
              <a:rPr lang="en-US" sz="900" dirty="0">
                <a:latin typeface="Consolas" panose="020B0609020204030204" pitchFamily="49" charset="0"/>
                <a:cs typeface="Consolas" panose="020B0609020204030204" pitchFamily="49" charset="0"/>
              </a:rPr>
              <a:t>" : false,</a:t>
            </a:r>
          </a:p>
          <a:p>
            <a:r>
              <a:rPr lang="en-US" sz="900" dirty="0">
                <a:latin typeface="Consolas" panose="020B0609020204030204" pitchFamily="49" charset="0"/>
                <a:cs typeface="Consolas" panose="020B0609020204030204" pitchFamily="49" charset="0"/>
              </a:rPr>
              <a:t>    "</a:t>
            </a:r>
            <a:r>
              <a:rPr lang="en-US" sz="1000" b="1" dirty="0">
                <a:latin typeface="Consolas" panose="020B0609020204030204" pitchFamily="49" charset="0"/>
                <a:cs typeface="Consolas" panose="020B0609020204030204" pitchFamily="49" charset="0"/>
              </a:rPr>
              <a:t>extract</a:t>
            </a:r>
            <a:r>
              <a:rPr lang="en-US" sz="900" dirty="0">
                <a:latin typeface="Consolas" panose="020B0609020204030204" pitchFamily="49" charset="0"/>
                <a:cs typeface="Consolas" panose="020B0609020204030204" pitchFamily="49" charset="0"/>
              </a:rPr>
              <a:t>": {</a:t>
            </a:r>
          </a:p>
          <a:p>
            <a:r>
              <a:rPr lang="en-US" sz="900" dirty="0">
                <a:latin typeface="Consolas" panose="020B0609020204030204" pitchFamily="49" charset="0"/>
                <a:cs typeface="Consolas" panose="020B0609020204030204" pitchFamily="49" charset="0"/>
              </a:rPr>
              <a:t>        "source": "</a:t>
            </a:r>
            <a:r>
              <a:rPr lang="en-US" sz="900" dirty="0" err="1">
                <a:solidFill>
                  <a:srgbClr val="000000"/>
                </a:solidFill>
                <a:latin typeface="Consolas" panose="020B0609020204030204" pitchFamily="49" charset="0"/>
                <a:cs typeface="Consolas" panose="020B0609020204030204" pitchFamily="49" charset="0"/>
              </a:rPr>
              <a:t>sfdc</a:t>
            </a:r>
            <a:r>
              <a:rPr lang="en-US" sz="900" dirty="0">
                <a:solidFill>
                  <a:srgbClr val="000000"/>
                </a:solidFill>
                <a:latin typeface="Consolas" panose="020B0609020204030204" pitchFamily="49" charset="0"/>
                <a:cs typeface="Consolas" panose="020B0609020204030204" pitchFamily="49" charset="0"/>
              </a:rPr>
              <a:t>",</a:t>
            </a:r>
          </a:p>
          <a:p>
            <a:r>
              <a:rPr lang="en-US" sz="900" dirty="0">
                <a:latin typeface="Consolas" panose="020B0609020204030204" pitchFamily="49" charset="0"/>
                <a:cs typeface="Consolas" panose="020B0609020204030204" pitchFamily="49" charset="0"/>
              </a:rPr>
              <a:t>        "connection": "</a:t>
            </a:r>
            <a:r>
              <a:rPr lang="en-US" sz="900" dirty="0" err="1">
                <a:solidFill>
                  <a:srgbClr val="000000"/>
                </a:solidFill>
                <a:latin typeface="Consolas" panose="020B0609020204030204" pitchFamily="49" charset="0"/>
                <a:cs typeface="Consolas" panose="020B0609020204030204" pitchFamily="49" charset="0"/>
              </a:rPr>
              <a:t>conf</a:t>
            </a:r>
            <a:r>
              <a:rPr lang="en-US" sz="900" dirty="0">
                <a:solidFill>
                  <a:srgbClr val="000000"/>
                </a:solidFill>
                <a:latin typeface="Consolas" panose="020B0609020204030204" pitchFamily="49" charset="0"/>
                <a:cs typeface="Consolas" panose="020B0609020204030204" pitchFamily="49" charset="0"/>
              </a:rPr>
              <a:t>/</a:t>
            </a:r>
            <a:r>
              <a:rPr lang="en-US" sz="900" dirty="0" err="1">
                <a:solidFill>
                  <a:srgbClr val="000000"/>
                </a:solidFill>
                <a:latin typeface="Consolas" panose="020B0609020204030204" pitchFamily="49" charset="0"/>
                <a:cs typeface="Consolas" panose="020B0609020204030204" pitchFamily="49" charset="0"/>
              </a:rPr>
              <a:t>application.conf</a:t>
            </a:r>
            <a:r>
              <a:rPr lang="en-US" sz="900" dirty="0">
                <a:solidFill>
                  <a:srgbClr val="000000"/>
                </a:solidFill>
                <a:latin typeface="Consolas" panose="020B0609020204030204" pitchFamily="49" charset="0"/>
                <a:cs typeface="Consolas" panose="020B0609020204030204" pitchFamily="49" charset="0"/>
              </a:rPr>
              <a:t>",</a:t>
            </a:r>
          </a:p>
          <a:p>
            <a:r>
              <a:rPr lang="en-US" sz="900" dirty="0">
                <a:latin typeface="Consolas" panose="020B0609020204030204" pitchFamily="49" charset="0"/>
                <a:cs typeface="Consolas" panose="020B0609020204030204" pitchFamily="49" charset="0"/>
              </a:rPr>
              <a:t>        "table": "Account",</a:t>
            </a:r>
          </a:p>
          <a:p>
            <a:r>
              <a:rPr lang="en-US" sz="900" dirty="0">
                <a:latin typeface="Consolas" panose="020B0609020204030204" pitchFamily="49" charset="0"/>
                <a:cs typeface="Consolas" panose="020B0609020204030204" pitchFamily="49" charset="0"/>
              </a:rPr>
              <a:t>        "fields": </a:t>
            </a:r>
            <a:r>
              <a:rPr lang="en-US" sz="900" dirty="0" smtClean="0">
                <a:latin typeface="Consolas" panose="020B0609020204030204" pitchFamily="49" charset="0"/>
                <a:cs typeface="Consolas" panose="020B0609020204030204" pitchFamily="49" charset="0"/>
              </a:rPr>
              <a:t>["</a:t>
            </a:r>
            <a:r>
              <a:rPr lang="en-US" sz="900" dirty="0">
                <a:latin typeface="Consolas" panose="020B0609020204030204" pitchFamily="49" charset="0"/>
                <a:cs typeface="Consolas" panose="020B0609020204030204" pitchFamily="49" charset="0"/>
              </a:rPr>
              <a:t>Id</a:t>
            </a:r>
            <a:r>
              <a:rPr lang="en-US" sz="900" dirty="0" smtClean="0">
                <a:latin typeface="Consolas" panose="020B0609020204030204" pitchFamily="49" charset="0"/>
                <a:cs typeface="Consolas" panose="020B0609020204030204" pitchFamily="49" charset="0"/>
              </a:rPr>
              <a:t>", "</a:t>
            </a:r>
            <a:r>
              <a:rPr lang="en-US" sz="900" dirty="0">
                <a:latin typeface="Consolas" panose="020B0609020204030204" pitchFamily="49" charset="0"/>
                <a:cs typeface="Consolas" panose="020B0609020204030204" pitchFamily="49" charset="0"/>
              </a:rPr>
              <a:t>Name</a:t>
            </a:r>
            <a:r>
              <a:rPr lang="en-US" sz="900" dirty="0" smtClean="0">
                <a:latin typeface="Consolas" panose="020B0609020204030204" pitchFamily="49" charset="0"/>
                <a:cs typeface="Consolas" panose="020B0609020204030204" pitchFamily="49" charset="0"/>
              </a:rPr>
              <a:t>"],</a:t>
            </a:r>
            <a:endParaRPr lang="en-US" sz="900" dirty="0">
              <a:latin typeface="Consolas" panose="020B0609020204030204" pitchFamily="49" charset="0"/>
              <a:cs typeface="Consolas" panose="020B0609020204030204" pitchFamily="49" charset="0"/>
            </a:endParaRPr>
          </a:p>
          <a:p>
            <a:r>
              <a:rPr lang="en-US" sz="900" dirty="0">
                <a:latin typeface="Consolas" panose="020B0609020204030204" pitchFamily="49" charset="0"/>
                <a:cs typeface="Consolas" panose="020B0609020204030204" pitchFamily="49" charset="0"/>
              </a:rPr>
              <a:t>        "output": "./resources/</a:t>
            </a:r>
            <a:r>
              <a:rPr lang="en-US" sz="900" dirty="0" err="1">
                <a:solidFill>
                  <a:srgbClr val="000000"/>
                </a:solidFill>
                <a:latin typeface="Consolas" panose="020B0609020204030204" pitchFamily="49" charset="0"/>
                <a:cs typeface="Consolas" panose="020B0609020204030204" pitchFamily="49" charset="0"/>
              </a:rPr>
              <a:t>datagen</a:t>
            </a:r>
            <a:r>
              <a:rPr lang="en-US" sz="900" dirty="0">
                <a:solidFill>
                  <a:srgbClr val="000000"/>
                </a:solidFill>
                <a:latin typeface="Consolas" panose="020B0609020204030204" pitchFamily="49" charset="0"/>
                <a:cs typeface="Consolas" panose="020B0609020204030204" pitchFamily="49" charset="0"/>
              </a:rPr>
              <a:t>/process/account.csv"</a:t>
            </a:r>
          </a:p>
          <a:p>
            <a:r>
              <a:rPr lang="en-US" sz="900" dirty="0">
                <a:latin typeface="Consolas" panose="020B0609020204030204" pitchFamily="49" charset="0"/>
                <a:cs typeface="Consolas" panose="020B0609020204030204" pitchFamily="49" charset="0"/>
              </a:rPr>
              <a:t>    </a:t>
            </a:r>
            <a:r>
              <a:rPr lang="en-US" sz="900" dirty="0" smtClean="0">
                <a:latin typeface="Consolas" panose="020B0609020204030204" pitchFamily="49" charset="0"/>
                <a:cs typeface="Consolas" panose="020B0609020204030204" pitchFamily="49" charset="0"/>
              </a:rPr>
              <a:t>},</a:t>
            </a:r>
          </a:p>
        </p:txBody>
      </p:sp>
      <p:sp>
        <p:nvSpPr>
          <p:cNvPr id="6" name="Rectangle 5"/>
          <p:cNvSpPr/>
          <p:nvPr/>
        </p:nvSpPr>
        <p:spPr>
          <a:xfrm>
            <a:off x="4168140" y="586621"/>
            <a:ext cx="4381500" cy="4031873"/>
          </a:xfrm>
          <a:prstGeom prst="rect">
            <a:avLst/>
          </a:prstGeom>
        </p:spPr>
        <p:txBody>
          <a:bodyPr wrap="square">
            <a:spAutoFit/>
          </a:bodyPr>
          <a:lstStyle/>
          <a:p>
            <a:r>
              <a:rPr lang="en-US" sz="800" dirty="0">
                <a:latin typeface="Consolas" panose="020B0609020204030204" pitchFamily="49" charset="0"/>
              </a:rPr>
              <a:t>"</a:t>
            </a:r>
            <a:r>
              <a:rPr lang="en-US" sz="1000" b="1" dirty="0">
                <a:latin typeface="Consolas" panose="020B0609020204030204" pitchFamily="49" charset="0"/>
              </a:rPr>
              <a:t>transform</a:t>
            </a:r>
            <a:r>
              <a:rPr lang="en-US" sz="800" dirty="0">
                <a:latin typeface="Consolas" panose="020B0609020204030204" pitchFamily="49" charset="0"/>
              </a:rPr>
              <a:t>": {</a:t>
            </a:r>
          </a:p>
          <a:p>
            <a:r>
              <a:rPr lang="en-US" sz="800" dirty="0">
                <a:latin typeface="Consolas" panose="020B0609020204030204" pitchFamily="49" charset="0"/>
              </a:rPr>
              <a:t>    </a:t>
            </a:r>
            <a:r>
              <a:rPr lang="en-US" sz="800" dirty="0" smtClean="0">
                <a:latin typeface="Consolas" panose="020B0609020204030204" pitchFamily="49" charset="0"/>
              </a:rPr>
              <a:t>    "</a:t>
            </a:r>
            <a:r>
              <a:rPr lang="en-US" sz="800" dirty="0">
                <a:latin typeface="Consolas" panose="020B0609020204030204" pitchFamily="49" charset="0"/>
              </a:rPr>
              <a:t>query" : </a:t>
            </a:r>
            <a:r>
              <a:rPr lang="en-US" sz="800" dirty="0" smtClean="0">
                <a:latin typeface="Consolas" panose="020B0609020204030204" pitchFamily="49" charset="0"/>
              </a:rPr>
              <a:t>“Input Direct SQL Query Here",</a:t>
            </a:r>
            <a:endParaRPr lang="en-US" sz="800" dirty="0">
              <a:latin typeface="Consolas" panose="020B0609020204030204" pitchFamily="49" charset="0"/>
            </a:endParaRPr>
          </a:p>
          <a:p>
            <a:r>
              <a:rPr lang="en-US" sz="800" dirty="0">
                <a:latin typeface="Consolas" panose="020B0609020204030204" pitchFamily="49" charset="0"/>
              </a:rPr>
              <a:t>    </a:t>
            </a:r>
            <a:r>
              <a:rPr lang="en-US" sz="800" dirty="0" smtClean="0">
                <a:latin typeface="Consolas" panose="020B0609020204030204" pitchFamily="49" charset="0"/>
              </a:rPr>
              <a:t>    "</a:t>
            </a:r>
            <a:r>
              <a:rPr lang="en-US" sz="800" dirty="0" err="1">
                <a:latin typeface="Consolas" panose="020B0609020204030204" pitchFamily="49" charset="0"/>
              </a:rPr>
              <a:t>useQuery</a:t>
            </a:r>
            <a:r>
              <a:rPr lang="en-US" sz="800" dirty="0">
                <a:latin typeface="Consolas" panose="020B0609020204030204" pitchFamily="49" charset="0"/>
              </a:rPr>
              <a:t>" : false,</a:t>
            </a:r>
          </a:p>
          <a:p>
            <a:r>
              <a:rPr lang="en-US" sz="800" dirty="0">
                <a:latin typeface="Consolas" panose="020B0609020204030204" pitchFamily="49" charset="0"/>
              </a:rPr>
              <a:t>    </a:t>
            </a:r>
            <a:r>
              <a:rPr lang="en-US" sz="800" dirty="0" smtClean="0">
                <a:latin typeface="Consolas" panose="020B0609020204030204" pitchFamily="49" charset="0"/>
              </a:rPr>
              <a:t>    "</a:t>
            </a:r>
            <a:r>
              <a:rPr lang="en-US" sz="800" dirty="0">
                <a:latin typeface="Consolas" panose="020B0609020204030204" pitchFamily="49" charset="0"/>
              </a:rPr>
              <a:t>limit" : 100,</a:t>
            </a:r>
          </a:p>
          <a:p>
            <a:r>
              <a:rPr lang="en-US" sz="800" dirty="0">
                <a:latin typeface="Consolas" panose="020B0609020204030204" pitchFamily="49" charset="0"/>
              </a:rPr>
              <a:t>        "</a:t>
            </a:r>
            <a:r>
              <a:rPr lang="en-US" sz="800" dirty="0" err="1">
                <a:latin typeface="Consolas" panose="020B0609020204030204" pitchFamily="49" charset="0"/>
              </a:rPr>
              <a:t>tableInfo</a:t>
            </a:r>
            <a:r>
              <a:rPr lang="en-US" sz="800" dirty="0">
                <a:latin typeface="Consolas" panose="020B0609020204030204" pitchFamily="49" charset="0"/>
              </a:rPr>
              <a:t>": [</a:t>
            </a:r>
          </a:p>
          <a:p>
            <a:r>
              <a:rPr lang="en-US" sz="800" dirty="0">
                <a:latin typeface="Consolas" panose="020B0609020204030204" pitchFamily="49" charset="0"/>
              </a:rPr>
              <a:t>            {</a:t>
            </a:r>
          </a:p>
          <a:p>
            <a:r>
              <a:rPr lang="en-US" sz="800" dirty="0">
                <a:latin typeface="Consolas" panose="020B0609020204030204" pitchFamily="49" charset="0"/>
              </a:rPr>
              <a:t>                "file": "./resources/</a:t>
            </a:r>
            <a:r>
              <a:rPr lang="en-US" sz="800" dirty="0" err="1">
                <a:solidFill>
                  <a:srgbClr val="000000"/>
                </a:solidFill>
                <a:latin typeface="Consolas" panose="020B0609020204030204" pitchFamily="49" charset="0"/>
              </a:rPr>
              <a:t>datagen</a:t>
            </a:r>
            <a:r>
              <a:rPr lang="en-US" sz="800" dirty="0">
                <a:solidFill>
                  <a:srgbClr val="000000"/>
                </a:solidFill>
                <a:latin typeface="Consolas" panose="020B0609020204030204" pitchFamily="49" charset="0"/>
              </a:rPr>
              <a:t>/process/account.csv",</a:t>
            </a:r>
          </a:p>
          <a:p>
            <a:r>
              <a:rPr lang="en-US" sz="800" dirty="0">
                <a:latin typeface="Consolas" panose="020B0609020204030204" pitchFamily="49" charset="0"/>
              </a:rPr>
              <a:t>                "table": "account",</a:t>
            </a:r>
          </a:p>
          <a:p>
            <a:r>
              <a:rPr lang="en-US" sz="800" dirty="0">
                <a:latin typeface="Consolas" panose="020B0609020204030204" pitchFamily="49" charset="0"/>
              </a:rPr>
              <a:t>                "</a:t>
            </a:r>
            <a:r>
              <a:rPr lang="en-US" sz="800" dirty="0" err="1">
                <a:latin typeface="Consolas" panose="020B0609020204030204" pitchFamily="49" charset="0"/>
              </a:rPr>
              <a:t>joinColumnName</a:t>
            </a:r>
            <a:r>
              <a:rPr lang="en-US" sz="800" dirty="0">
                <a:latin typeface="Consolas" panose="020B0609020204030204" pitchFamily="49" charset="0"/>
              </a:rPr>
              <a:t>": "name",</a:t>
            </a:r>
          </a:p>
          <a:p>
            <a:r>
              <a:rPr lang="en-US" sz="800" dirty="0">
                <a:latin typeface="Consolas" panose="020B0609020204030204" pitchFamily="49" charset="0"/>
              </a:rPr>
              <a:t>                "columns": [</a:t>
            </a:r>
          </a:p>
          <a:p>
            <a:r>
              <a:rPr lang="en-US" sz="800" dirty="0">
                <a:latin typeface="Consolas" panose="020B0609020204030204" pitchFamily="49" charset="0"/>
              </a:rPr>
              <a:t>                    </a:t>
            </a:r>
            <a:r>
              <a:rPr lang="en-US" sz="800" dirty="0" smtClean="0">
                <a:latin typeface="Consolas" panose="020B0609020204030204" pitchFamily="49" charset="0"/>
              </a:rPr>
              <a:t>{   "</a:t>
            </a:r>
            <a:r>
              <a:rPr lang="en-US" sz="800" dirty="0">
                <a:latin typeface="Consolas" panose="020B0609020204030204" pitchFamily="49" charset="0"/>
              </a:rPr>
              <a:t>name": "Id",</a:t>
            </a:r>
          </a:p>
          <a:p>
            <a:r>
              <a:rPr lang="en-US" sz="800" dirty="0">
                <a:latin typeface="Consolas" panose="020B0609020204030204" pitchFamily="49" charset="0"/>
              </a:rPr>
              <a:t>                        "alias": </a:t>
            </a:r>
            <a:r>
              <a:rPr lang="en-US" sz="800" dirty="0" smtClean="0">
                <a:latin typeface="Consolas" panose="020B0609020204030204" pitchFamily="49" charset="0"/>
              </a:rPr>
              <a:t>"</a:t>
            </a:r>
            <a:r>
              <a:rPr lang="en-US" sz="800" dirty="0" err="1" smtClean="0">
                <a:latin typeface="Consolas" panose="020B0609020204030204" pitchFamily="49" charset="0"/>
              </a:rPr>
              <a:t>AccountId</a:t>
            </a:r>
            <a:r>
              <a:rPr lang="en-US" sz="800" dirty="0" smtClean="0">
                <a:latin typeface="Consolas" panose="020B0609020204030204" pitchFamily="49" charset="0"/>
              </a:rPr>
              <a:t>"</a:t>
            </a:r>
            <a:endParaRPr lang="en-US" sz="800" dirty="0">
              <a:latin typeface="Consolas" panose="020B0609020204030204" pitchFamily="49" charset="0"/>
            </a:endParaRPr>
          </a:p>
          <a:p>
            <a:r>
              <a:rPr lang="en-US" sz="800" dirty="0">
                <a:latin typeface="Consolas" panose="020B0609020204030204" pitchFamily="49" charset="0"/>
              </a:rPr>
              <a:t>                 </a:t>
            </a:r>
            <a:r>
              <a:rPr lang="en-US" sz="800" dirty="0" smtClean="0">
                <a:latin typeface="Consolas" panose="020B0609020204030204" pitchFamily="49" charset="0"/>
              </a:rPr>
              <a:t>}]</a:t>
            </a:r>
          </a:p>
          <a:p>
            <a:r>
              <a:rPr lang="en-US" sz="800" dirty="0" smtClean="0">
                <a:latin typeface="Consolas" panose="020B0609020204030204" pitchFamily="49" charset="0"/>
              </a:rPr>
              <a:t>            },</a:t>
            </a:r>
          </a:p>
          <a:p>
            <a:r>
              <a:rPr lang="en-US" sz="800" dirty="0" smtClean="0">
                <a:latin typeface="Consolas" panose="020B0609020204030204" pitchFamily="49" charset="0"/>
              </a:rPr>
              <a:t>            </a:t>
            </a:r>
            <a:r>
              <a:rPr lang="en-US" sz="800" dirty="0">
                <a:latin typeface="Consolas" panose="020B0609020204030204" pitchFamily="49" charset="0"/>
              </a:rPr>
              <a:t>{</a:t>
            </a:r>
          </a:p>
          <a:p>
            <a:r>
              <a:rPr lang="en-US" sz="800" dirty="0">
                <a:latin typeface="Consolas" panose="020B0609020204030204" pitchFamily="49" charset="0"/>
              </a:rPr>
              <a:t>                "file": "./</a:t>
            </a:r>
            <a:r>
              <a:rPr lang="en-US" sz="800" dirty="0" err="1" smtClean="0">
                <a:solidFill>
                  <a:srgbClr val="000000"/>
                </a:solidFill>
                <a:latin typeface="Consolas" panose="020B0609020204030204" pitchFamily="49" charset="0"/>
              </a:rPr>
              <a:t>testdata</a:t>
            </a:r>
            <a:r>
              <a:rPr lang="en-US" sz="800" dirty="0" smtClean="0">
                <a:solidFill>
                  <a:srgbClr val="000000"/>
                </a:solidFill>
                <a:latin typeface="Consolas" panose="020B0609020204030204" pitchFamily="49" charset="0"/>
              </a:rPr>
              <a:t>/</a:t>
            </a:r>
            <a:r>
              <a:rPr lang="en-US" sz="800" dirty="0" err="1" smtClean="0">
                <a:solidFill>
                  <a:srgbClr val="000000"/>
                </a:solidFill>
                <a:latin typeface="Consolas" panose="020B0609020204030204" pitchFamily="49" charset="0"/>
              </a:rPr>
              <a:t>sfdcdata</a:t>
            </a:r>
            <a:r>
              <a:rPr lang="en-US" sz="800" dirty="0" smtClean="0">
                <a:solidFill>
                  <a:srgbClr val="000000"/>
                </a:solidFill>
                <a:latin typeface="Consolas" panose="020B0609020204030204" pitchFamily="49" charset="0"/>
              </a:rPr>
              <a:t>/</a:t>
            </a:r>
            <a:r>
              <a:rPr lang="en-US" sz="800" dirty="0" err="1" smtClean="0">
                <a:solidFill>
                  <a:srgbClr val="000000"/>
                </a:solidFill>
                <a:latin typeface="Consolas" panose="020B0609020204030204" pitchFamily="49" charset="0"/>
              </a:rPr>
              <a:t>opp</a:t>
            </a:r>
            <a:r>
              <a:rPr lang="en-US" sz="800" dirty="0" smtClean="0">
                <a:solidFill>
                  <a:srgbClr val="000000"/>
                </a:solidFill>
                <a:latin typeface="Consolas" panose="020B0609020204030204" pitchFamily="49" charset="0"/>
              </a:rPr>
              <a:t>/Opportunity.csv</a:t>
            </a:r>
            <a:r>
              <a:rPr lang="en-US" sz="800" dirty="0">
                <a:solidFill>
                  <a:srgbClr val="000000"/>
                </a:solidFill>
                <a:latin typeface="Consolas" panose="020B0609020204030204" pitchFamily="49" charset="0"/>
              </a:rPr>
              <a:t>",</a:t>
            </a:r>
          </a:p>
          <a:p>
            <a:r>
              <a:rPr lang="en-US" sz="800" dirty="0">
                <a:latin typeface="Consolas" panose="020B0609020204030204" pitchFamily="49" charset="0"/>
              </a:rPr>
              <a:t>                "table": </a:t>
            </a:r>
            <a:r>
              <a:rPr lang="en-US" sz="800" dirty="0" smtClean="0">
                <a:latin typeface="Consolas" panose="020B0609020204030204" pitchFamily="49" charset="0"/>
              </a:rPr>
              <a:t>“opportunity",</a:t>
            </a:r>
            <a:endParaRPr lang="en-US" sz="800" dirty="0">
              <a:latin typeface="Consolas" panose="020B0609020204030204" pitchFamily="49" charset="0"/>
            </a:endParaRPr>
          </a:p>
          <a:p>
            <a:r>
              <a:rPr lang="en-US" sz="800" dirty="0">
                <a:latin typeface="Consolas" panose="020B0609020204030204" pitchFamily="49" charset="0"/>
              </a:rPr>
              <a:t>                "</a:t>
            </a:r>
            <a:r>
              <a:rPr lang="en-US" sz="800" dirty="0" err="1">
                <a:latin typeface="Consolas" panose="020B0609020204030204" pitchFamily="49" charset="0"/>
              </a:rPr>
              <a:t>joinColumnName</a:t>
            </a:r>
            <a:r>
              <a:rPr lang="en-US" sz="800" dirty="0">
                <a:latin typeface="Consolas" panose="020B0609020204030204" pitchFamily="49" charset="0"/>
              </a:rPr>
              <a:t>": </a:t>
            </a:r>
            <a:r>
              <a:rPr lang="en-US" sz="800" dirty="0" smtClean="0">
                <a:latin typeface="Consolas" panose="020B0609020204030204" pitchFamily="49" charset="0"/>
              </a:rPr>
              <a:t>“</a:t>
            </a:r>
            <a:r>
              <a:rPr lang="en-US" sz="800" dirty="0" err="1" smtClean="0">
                <a:latin typeface="Consolas" panose="020B0609020204030204" pitchFamily="49" charset="0"/>
              </a:rPr>
              <a:t>Account_Name</a:t>
            </a:r>
            <a:r>
              <a:rPr lang="en-US" sz="800" dirty="0" smtClean="0">
                <a:latin typeface="Consolas" panose="020B0609020204030204" pitchFamily="49" charset="0"/>
              </a:rPr>
              <a:t>",</a:t>
            </a:r>
            <a:endParaRPr lang="en-US" sz="800" dirty="0">
              <a:latin typeface="Consolas" panose="020B0609020204030204" pitchFamily="49" charset="0"/>
            </a:endParaRPr>
          </a:p>
          <a:p>
            <a:r>
              <a:rPr lang="en-US" sz="800" dirty="0">
                <a:latin typeface="Consolas" panose="020B0609020204030204" pitchFamily="49" charset="0"/>
              </a:rPr>
              <a:t>                "columns": [</a:t>
            </a:r>
          </a:p>
          <a:p>
            <a:r>
              <a:rPr lang="en-US" sz="800" dirty="0">
                <a:latin typeface="Consolas" panose="020B0609020204030204" pitchFamily="49" charset="0"/>
              </a:rPr>
              <a:t>                    {</a:t>
            </a:r>
          </a:p>
          <a:p>
            <a:r>
              <a:rPr lang="en-US" sz="800" dirty="0">
                <a:latin typeface="Consolas" panose="020B0609020204030204" pitchFamily="49" charset="0"/>
              </a:rPr>
              <a:t>                        "name": </a:t>
            </a:r>
            <a:r>
              <a:rPr lang="en-US" sz="800" dirty="0" smtClean="0">
                <a:latin typeface="Consolas" panose="020B0609020204030204" pitchFamily="49" charset="0"/>
              </a:rPr>
              <a:t>“</a:t>
            </a:r>
            <a:r>
              <a:rPr lang="en-US" sz="800" dirty="0" err="1" smtClean="0">
                <a:latin typeface="Consolas" panose="020B0609020204030204" pitchFamily="49" charset="0"/>
              </a:rPr>
              <a:t>Closed_Date</a:t>
            </a:r>
            <a:r>
              <a:rPr lang="en-US" sz="800" dirty="0" smtClean="0">
                <a:latin typeface="Consolas" panose="020B0609020204030204" pitchFamily="49" charset="0"/>
              </a:rPr>
              <a:t>",</a:t>
            </a:r>
            <a:endParaRPr lang="en-US" sz="800" dirty="0">
              <a:latin typeface="Consolas" panose="020B0609020204030204" pitchFamily="49" charset="0"/>
            </a:endParaRPr>
          </a:p>
          <a:p>
            <a:r>
              <a:rPr lang="en-US" sz="800" dirty="0">
                <a:latin typeface="Consolas" panose="020B0609020204030204" pitchFamily="49" charset="0"/>
              </a:rPr>
              <a:t>                        "alias": </a:t>
            </a:r>
            <a:r>
              <a:rPr lang="en-US" sz="800" dirty="0" smtClean="0">
                <a:latin typeface="Consolas" panose="020B0609020204030204" pitchFamily="49" charset="0"/>
              </a:rPr>
              <a:t>“</a:t>
            </a:r>
            <a:r>
              <a:rPr lang="en-US" sz="800" dirty="0" err="1" smtClean="0">
                <a:latin typeface="Consolas" panose="020B0609020204030204" pitchFamily="49" charset="0"/>
              </a:rPr>
              <a:t>CloseDate</a:t>
            </a:r>
            <a:r>
              <a:rPr lang="en-US" sz="800" dirty="0" smtClean="0">
                <a:latin typeface="Consolas" panose="020B0609020204030204" pitchFamily="49" charset="0"/>
              </a:rPr>
              <a:t>"</a:t>
            </a:r>
            <a:endParaRPr lang="en-US" sz="800" dirty="0">
              <a:latin typeface="Consolas" panose="020B0609020204030204" pitchFamily="49" charset="0"/>
            </a:endParaRPr>
          </a:p>
          <a:p>
            <a:r>
              <a:rPr lang="en-US" sz="800" dirty="0">
                <a:latin typeface="Consolas" panose="020B0609020204030204" pitchFamily="49" charset="0"/>
              </a:rPr>
              <a:t>                    },</a:t>
            </a:r>
          </a:p>
          <a:p>
            <a:r>
              <a:rPr lang="en-US" sz="800" dirty="0">
                <a:latin typeface="Consolas" panose="020B0609020204030204" pitchFamily="49" charset="0"/>
              </a:rPr>
              <a:t>                    {</a:t>
            </a:r>
          </a:p>
          <a:p>
            <a:r>
              <a:rPr lang="en-US" sz="800" dirty="0">
                <a:latin typeface="Consolas" panose="020B0609020204030204" pitchFamily="49" charset="0"/>
              </a:rPr>
              <a:t>                        "name": </a:t>
            </a:r>
            <a:r>
              <a:rPr lang="en-US" sz="800" dirty="0" smtClean="0">
                <a:latin typeface="Consolas" panose="020B0609020204030204" pitchFamily="49" charset="0"/>
              </a:rPr>
              <a:t>“Stage",</a:t>
            </a:r>
            <a:endParaRPr lang="en-US" sz="800" dirty="0">
              <a:latin typeface="Consolas" panose="020B0609020204030204" pitchFamily="49" charset="0"/>
            </a:endParaRPr>
          </a:p>
          <a:p>
            <a:r>
              <a:rPr lang="en-US" sz="800" dirty="0">
                <a:latin typeface="Consolas" panose="020B0609020204030204" pitchFamily="49" charset="0"/>
              </a:rPr>
              <a:t>                        "alias": </a:t>
            </a:r>
            <a:r>
              <a:rPr lang="en-US" sz="800" dirty="0" smtClean="0">
                <a:latin typeface="Consolas" panose="020B0609020204030204" pitchFamily="49" charset="0"/>
              </a:rPr>
              <a:t>“Stage"</a:t>
            </a:r>
            <a:endParaRPr lang="en-US" sz="800" dirty="0">
              <a:latin typeface="Consolas" panose="020B0609020204030204" pitchFamily="49" charset="0"/>
            </a:endParaRPr>
          </a:p>
          <a:p>
            <a:r>
              <a:rPr lang="en-US" sz="800" dirty="0">
                <a:latin typeface="Consolas" panose="020B0609020204030204" pitchFamily="49" charset="0"/>
              </a:rPr>
              <a:t>                    </a:t>
            </a:r>
            <a:r>
              <a:rPr lang="en-US" sz="800" dirty="0" smtClean="0">
                <a:latin typeface="Consolas" panose="020B0609020204030204" pitchFamily="49" charset="0"/>
              </a:rPr>
              <a:t>}]</a:t>
            </a:r>
            <a:endParaRPr lang="en-US" sz="800" dirty="0">
              <a:latin typeface="Consolas" panose="020B0609020204030204" pitchFamily="49" charset="0"/>
            </a:endParaRPr>
          </a:p>
          <a:p>
            <a:r>
              <a:rPr lang="en-US" sz="800" dirty="0">
                <a:latin typeface="Consolas" panose="020B0609020204030204" pitchFamily="49" charset="0"/>
              </a:rPr>
              <a:t>            }</a:t>
            </a:r>
          </a:p>
          <a:p>
            <a:r>
              <a:rPr lang="en-US" sz="800" dirty="0">
                <a:latin typeface="Consolas" panose="020B0609020204030204" pitchFamily="49" charset="0"/>
              </a:rPr>
              <a:t>        ],</a:t>
            </a:r>
          </a:p>
          <a:p>
            <a:r>
              <a:rPr lang="en-US" sz="800" dirty="0">
                <a:latin typeface="Consolas" panose="020B0609020204030204" pitchFamily="49" charset="0"/>
              </a:rPr>
              <a:t>        "join": true,</a:t>
            </a:r>
          </a:p>
          <a:p>
            <a:r>
              <a:rPr lang="en-US" sz="800" dirty="0">
                <a:latin typeface="Consolas" panose="020B0609020204030204" pitchFamily="49" charset="0"/>
              </a:rPr>
              <a:t>        "output": "./resources/</a:t>
            </a:r>
            <a:r>
              <a:rPr lang="en-US" sz="800" dirty="0" err="1">
                <a:solidFill>
                  <a:srgbClr val="000000"/>
                </a:solidFill>
                <a:latin typeface="Consolas" panose="020B0609020204030204" pitchFamily="49" charset="0"/>
              </a:rPr>
              <a:t>datagen</a:t>
            </a:r>
            <a:r>
              <a:rPr lang="en-US" sz="800" dirty="0">
                <a:solidFill>
                  <a:srgbClr val="000000"/>
                </a:solidFill>
                <a:latin typeface="Consolas" panose="020B0609020204030204" pitchFamily="49" charset="0"/>
              </a:rPr>
              <a:t>/process/Final_Customers.csv"</a:t>
            </a:r>
          </a:p>
          <a:p>
            <a:r>
              <a:rPr lang="en-US" sz="800" dirty="0">
                <a:latin typeface="Consolas" panose="020B0609020204030204" pitchFamily="49" charset="0"/>
              </a:rPr>
              <a:t>    },</a:t>
            </a:r>
          </a:p>
        </p:txBody>
      </p:sp>
      <p:sp>
        <p:nvSpPr>
          <p:cNvPr id="7" name="Rectangle 6"/>
          <p:cNvSpPr/>
          <p:nvPr/>
        </p:nvSpPr>
        <p:spPr>
          <a:xfrm>
            <a:off x="445440" y="2971696"/>
            <a:ext cx="3897797" cy="1492716"/>
          </a:xfrm>
          <a:prstGeom prst="rect">
            <a:avLst/>
          </a:prstGeom>
        </p:spPr>
        <p:txBody>
          <a:bodyPr wrap="square">
            <a:spAutoFit/>
          </a:bodyPr>
          <a:lstStyle/>
          <a:p>
            <a:pPr lvl="0"/>
            <a:r>
              <a:rPr lang="en-US" sz="900" dirty="0">
                <a:solidFill>
                  <a:prstClr val="black"/>
                </a:solidFill>
                <a:latin typeface="Consolas" panose="020B0609020204030204" pitchFamily="49" charset="0"/>
                <a:cs typeface="Consolas" panose="020B0609020204030204" pitchFamily="49" charset="0"/>
              </a:rPr>
              <a:t>"</a:t>
            </a:r>
            <a:r>
              <a:rPr lang="en-US" sz="1000" b="1" dirty="0">
                <a:solidFill>
                  <a:prstClr val="black"/>
                </a:solidFill>
                <a:latin typeface="Consolas" panose="020B0609020204030204" pitchFamily="49" charset="0"/>
                <a:cs typeface="Consolas" panose="020B0609020204030204" pitchFamily="49" charset="0"/>
              </a:rPr>
              <a:t>load</a:t>
            </a:r>
            <a:r>
              <a:rPr lang="en-US" sz="900" dirty="0">
                <a:solidFill>
                  <a:prstClr val="black"/>
                </a:solidFill>
                <a:latin typeface="Consolas" panose="020B0609020204030204" pitchFamily="49" charset="0"/>
                <a:cs typeface="Consolas" panose="020B0609020204030204" pitchFamily="49" charset="0"/>
              </a:rPr>
              <a:t>": {</a:t>
            </a:r>
          </a:p>
          <a:p>
            <a:pPr lvl="0"/>
            <a:r>
              <a:rPr lang="en-US" sz="900" dirty="0">
                <a:solidFill>
                  <a:prstClr val="black"/>
                </a:solidFill>
                <a:latin typeface="Consolas" panose="020B0609020204030204" pitchFamily="49" charset="0"/>
                <a:cs typeface="Consolas" panose="020B0609020204030204" pitchFamily="49" charset="0"/>
              </a:rPr>
              <a:t>        "target": "</a:t>
            </a:r>
            <a:r>
              <a:rPr lang="en-US" sz="900" dirty="0" err="1">
                <a:solidFill>
                  <a:srgbClr val="000000"/>
                </a:solidFill>
                <a:latin typeface="Consolas" panose="020B0609020204030204" pitchFamily="49" charset="0"/>
                <a:cs typeface="Consolas" panose="020B0609020204030204" pitchFamily="49" charset="0"/>
              </a:rPr>
              <a:t>sfdc</a:t>
            </a:r>
            <a:r>
              <a:rPr lang="en-US" sz="900" dirty="0">
                <a:solidFill>
                  <a:srgbClr val="000000"/>
                </a:solidFill>
                <a:latin typeface="Consolas" panose="020B0609020204030204" pitchFamily="49" charset="0"/>
                <a:cs typeface="Consolas" panose="020B0609020204030204" pitchFamily="49" charset="0"/>
              </a:rPr>
              <a:t>",</a:t>
            </a:r>
          </a:p>
          <a:p>
            <a:pPr lvl="0"/>
            <a:r>
              <a:rPr lang="en-US" sz="900" dirty="0">
                <a:solidFill>
                  <a:prstClr val="black"/>
                </a:solidFill>
                <a:latin typeface="Consolas" panose="020B0609020204030204" pitchFamily="49" charset="0"/>
                <a:cs typeface="Consolas" panose="020B0609020204030204" pitchFamily="49" charset="0"/>
              </a:rPr>
              <a:t>        "</a:t>
            </a:r>
            <a:r>
              <a:rPr lang="en-US" sz="900" dirty="0" err="1">
                <a:solidFill>
                  <a:prstClr val="black"/>
                </a:solidFill>
                <a:latin typeface="Consolas" panose="020B0609020204030204" pitchFamily="49" charset="0"/>
                <a:cs typeface="Consolas" panose="020B0609020204030204" pitchFamily="49" charset="0"/>
              </a:rPr>
              <a:t>sObject</a:t>
            </a:r>
            <a:r>
              <a:rPr lang="en-US" sz="900" dirty="0">
                <a:solidFill>
                  <a:prstClr val="black"/>
                </a:solidFill>
                <a:latin typeface="Consolas" panose="020B0609020204030204" pitchFamily="49" charset="0"/>
                <a:cs typeface="Consolas" panose="020B0609020204030204" pitchFamily="49" charset="0"/>
              </a:rPr>
              <a:t>": “</a:t>
            </a:r>
            <a:r>
              <a:rPr lang="en-US" sz="900" dirty="0" err="1">
                <a:solidFill>
                  <a:prstClr val="black"/>
                </a:solidFill>
                <a:latin typeface="Consolas" panose="020B0609020204030204" pitchFamily="49" charset="0"/>
                <a:cs typeface="Consolas" panose="020B0609020204030204" pitchFamily="49" charset="0"/>
              </a:rPr>
              <a:t>Opportunity__c</a:t>
            </a:r>
            <a:r>
              <a:rPr lang="en-US" sz="900" dirty="0">
                <a:solidFill>
                  <a:prstClr val="black"/>
                </a:solidFill>
                <a:latin typeface="Consolas" panose="020B0609020204030204" pitchFamily="49" charset="0"/>
                <a:cs typeface="Consolas" panose="020B0609020204030204" pitchFamily="49" charset="0"/>
              </a:rPr>
              <a:t>",</a:t>
            </a:r>
          </a:p>
          <a:p>
            <a:pPr lvl="0"/>
            <a:r>
              <a:rPr lang="en-US" sz="900" dirty="0">
                <a:solidFill>
                  <a:prstClr val="black"/>
                </a:solidFill>
                <a:latin typeface="Consolas" panose="020B0609020204030204" pitchFamily="49" charset="0"/>
                <a:cs typeface="Consolas" panose="020B0609020204030204" pitchFamily="49" charset="0"/>
              </a:rPr>
              <a:t>        "operation": "insert",</a:t>
            </a:r>
          </a:p>
          <a:p>
            <a:pPr lvl="0"/>
            <a:r>
              <a:rPr lang="en-US" sz="900" dirty="0">
                <a:solidFill>
                  <a:prstClr val="black"/>
                </a:solidFill>
                <a:latin typeface="Consolas" panose="020B0609020204030204" pitchFamily="49" charset="0"/>
                <a:cs typeface="Consolas" panose="020B0609020204030204" pitchFamily="49" charset="0"/>
              </a:rPr>
              <a:t>        "</a:t>
            </a:r>
            <a:r>
              <a:rPr lang="en-US" sz="900" dirty="0" err="1">
                <a:solidFill>
                  <a:prstClr val="black"/>
                </a:solidFill>
                <a:latin typeface="Consolas" panose="020B0609020204030204" pitchFamily="49" charset="0"/>
                <a:cs typeface="Consolas" panose="020B0609020204030204" pitchFamily="49" charset="0"/>
              </a:rPr>
              <a:t>contentType</a:t>
            </a:r>
            <a:r>
              <a:rPr lang="en-US" sz="900" dirty="0">
                <a:solidFill>
                  <a:prstClr val="black"/>
                </a:solidFill>
                <a:latin typeface="Consolas" panose="020B0609020204030204" pitchFamily="49" charset="0"/>
                <a:cs typeface="Consolas" panose="020B0609020204030204" pitchFamily="49" charset="0"/>
              </a:rPr>
              <a:t>": "CSV",</a:t>
            </a:r>
          </a:p>
          <a:p>
            <a:pPr lvl="0"/>
            <a:r>
              <a:rPr lang="en-US" sz="900" dirty="0">
                <a:solidFill>
                  <a:prstClr val="black"/>
                </a:solidFill>
                <a:latin typeface="Consolas" panose="020B0609020204030204" pitchFamily="49" charset="0"/>
                <a:cs typeface="Consolas" panose="020B0609020204030204" pitchFamily="49" charset="0"/>
              </a:rPr>
              <a:t>        "</a:t>
            </a:r>
            <a:r>
              <a:rPr lang="en-US" sz="900" dirty="0" err="1">
                <a:solidFill>
                  <a:prstClr val="black"/>
                </a:solidFill>
                <a:latin typeface="Consolas" panose="020B0609020204030204" pitchFamily="49" charset="0"/>
                <a:cs typeface="Consolas" panose="020B0609020204030204" pitchFamily="49" charset="0"/>
              </a:rPr>
              <a:t>cleanUp</a:t>
            </a:r>
            <a:r>
              <a:rPr lang="en-US" sz="900" dirty="0">
                <a:solidFill>
                  <a:prstClr val="black"/>
                </a:solidFill>
                <a:latin typeface="Consolas" panose="020B0609020204030204" pitchFamily="49" charset="0"/>
                <a:cs typeface="Consolas" panose="020B0609020204030204" pitchFamily="49" charset="0"/>
              </a:rPr>
              <a:t>" : true,</a:t>
            </a:r>
          </a:p>
          <a:p>
            <a:pPr lvl="0"/>
            <a:r>
              <a:rPr lang="en-US" sz="900" dirty="0">
                <a:solidFill>
                  <a:prstClr val="black"/>
                </a:solidFill>
                <a:latin typeface="Consolas" panose="020B0609020204030204" pitchFamily="49" charset="0"/>
                <a:cs typeface="Consolas" panose="020B0609020204030204" pitchFamily="49" charset="0"/>
              </a:rPr>
              <a:t>        "file": "./resources/</a:t>
            </a:r>
            <a:r>
              <a:rPr lang="en-US" sz="900" dirty="0" err="1">
                <a:solidFill>
                  <a:srgbClr val="000000"/>
                </a:solidFill>
                <a:latin typeface="Consolas" panose="020B0609020204030204" pitchFamily="49" charset="0"/>
                <a:cs typeface="Consolas" panose="020B0609020204030204" pitchFamily="49" charset="0"/>
              </a:rPr>
              <a:t>datagen</a:t>
            </a:r>
            <a:r>
              <a:rPr lang="en-US" sz="900" dirty="0">
                <a:solidFill>
                  <a:srgbClr val="000000"/>
                </a:solidFill>
                <a:latin typeface="Consolas" panose="020B0609020204030204" pitchFamily="49" charset="0"/>
                <a:cs typeface="Consolas" panose="020B0609020204030204" pitchFamily="49" charset="0"/>
              </a:rPr>
              <a:t>/process/Final_Customers.csv"</a:t>
            </a:r>
          </a:p>
          <a:p>
            <a:pPr lvl="0"/>
            <a:r>
              <a:rPr lang="en-US" sz="900" dirty="0">
                <a:solidFill>
                  <a:prstClr val="black"/>
                </a:solidFill>
                <a:latin typeface="Consolas" panose="020B0609020204030204" pitchFamily="49" charset="0"/>
                <a:cs typeface="Consolas" panose="020B0609020204030204" pitchFamily="49" charset="0"/>
              </a:rPr>
              <a:t>    }</a:t>
            </a:r>
          </a:p>
          <a:p>
            <a:pPr lvl="0"/>
            <a:r>
              <a:rPr lang="en-US" sz="900"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36909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t>Demo</a:t>
            </a:r>
            <a:endParaRPr lang="en-US" sz="3600" dirty="0"/>
          </a:p>
        </p:txBody>
      </p:sp>
      <p:sp>
        <p:nvSpPr>
          <p:cNvPr id="5" name="Text Placeholder 4"/>
          <p:cNvSpPr>
            <a:spLocks noGrp="1"/>
          </p:cNvSpPr>
          <p:nvPr>
            <p:ph type="body" sz="quarter" idx="11"/>
          </p:nvPr>
        </p:nvSpPr>
        <p:spPr/>
        <p:txBody>
          <a:bodyPr/>
          <a:lstStyle/>
          <a:p>
            <a:r>
              <a:rPr lang="en-US" dirty="0" smtClean="0"/>
              <a:t>Case 1</a:t>
            </a:r>
            <a:endParaRPr lang="en-US" dirty="0"/>
          </a:p>
        </p:txBody>
      </p:sp>
    </p:spTree>
    <p:extLst>
      <p:ext uri="{BB962C8B-B14F-4D97-AF65-F5344CB8AC3E}">
        <p14:creationId xmlns:p14="http://schemas.microsoft.com/office/powerpoint/2010/main" val="31102689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F14_Template_v6">
  <a:themeElements>
    <a:clrScheme name="Salesforce_2014">
      <a:dk1>
        <a:sysClr val="windowText" lastClr="000000"/>
      </a:dk1>
      <a:lt1>
        <a:sysClr val="window" lastClr="FFFFFF"/>
      </a:lt1>
      <a:dk2>
        <a:srgbClr val="009CDB"/>
      </a:dk2>
      <a:lt2>
        <a:srgbClr val="1F497D"/>
      </a:lt2>
      <a:accent1>
        <a:srgbClr val="73A333"/>
      </a:accent1>
      <a:accent2>
        <a:srgbClr val="C1D72E"/>
      </a:accent2>
      <a:accent3>
        <a:srgbClr val="FFCF01"/>
      </a:accent3>
      <a:accent4>
        <a:srgbClr val="EEB111"/>
      </a:accent4>
      <a:accent5>
        <a:srgbClr val="943092"/>
      </a:accent5>
      <a:accent6>
        <a:srgbClr val="ED1C24"/>
      </a:accent6>
      <a:hlink>
        <a:srgbClr val="0000FF"/>
      </a:hlink>
      <a:folHlink>
        <a:srgbClr val="800080"/>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cene3d>
          <a:camera prst="orthographicFront"/>
          <a:lightRig rig="contrasting" dir="t">
            <a:rot lat="0" lon="0" rev="2400000"/>
          </a:lightRig>
        </a:scene3d>
        <a:sp3d prstMaterial="powder">
          <a:bevelB w="0" h="0"/>
        </a:sp3d>
      </a:spPr>
      <a:bodyPr rtlCol="0" anchor="ctr"/>
      <a:lstStyle>
        <a:defPPr algn="ctr">
          <a:defRPr sz="2400" dirty="0" err="1" smtClean="0">
            <a:cs typeface="VAG Rounded Std Ligh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91440" tIns="45720" rIns="91440" bIns="45720" rtlCol="0">
        <a:noAutofit/>
      </a:bodyPr>
      <a:lstStyle>
        <a:defPPr marL="166688" indent="-166688">
          <a:buClr>
            <a:schemeClr val="tx2"/>
          </a:buClr>
          <a:buFont typeface="Arial" panose="020B0604020202020204" pitchFamily="34" charset="0"/>
          <a:buChar char="•"/>
          <a:defRPr sz="2400" dirty="0" err="1" smtClean="0">
            <a:solidFill>
              <a:schemeClr val="tx1">
                <a:lumMod val="75000"/>
                <a:lumOff val="25000"/>
              </a:schemeClr>
            </a:solidFill>
          </a:defRPr>
        </a:defPPr>
      </a:lstStyle>
    </a:txDef>
  </a:objectDefaults>
  <a:extraClrSchemeLst/>
</a:theme>
</file>

<file path=ppt/theme/theme2.xml><?xml version="1.0" encoding="utf-8"?>
<a:theme xmlns:a="http://schemas.openxmlformats.org/drawingml/2006/main" name="Office Theme">
  <a:themeElements>
    <a:clrScheme name="CustomBBB">
      <a:dk1>
        <a:sysClr val="windowText" lastClr="000000"/>
      </a:dk1>
      <a:lt1>
        <a:sysClr val="window" lastClr="FFFFFF"/>
      </a:lt1>
      <a:dk2>
        <a:srgbClr val="009CDB"/>
      </a:dk2>
      <a:lt2>
        <a:srgbClr val="1F497D"/>
      </a:lt2>
      <a:accent1>
        <a:srgbClr val="73A333"/>
      </a:accent1>
      <a:accent2>
        <a:srgbClr val="C1D72E"/>
      </a:accent2>
      <a:accent3>
        <a:srgbClr val="FFCF01"/>
      </a:accent3>
      <a:accent4>
        <a:srgbClr val="EEB111"/>
      </a:accent4>
      <a:accent5>
        <a:srgbClr val="943092"/>
      </a:accent5>
      <a:accent6>
        <a:srgbClr val="ED1C24"/>
      </a:accent6>
      <a:hlink>
        <a:srgbClr val="0000FF"/>
      </a:hlink>
      <a:folHlink>
        <a:srgbClr val="800080"/>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lesforce_2014">
      <a:dk1>
        <a:sysClr val="windowText" lastClr="000000"/>
      </a:dk1>
      <a:lt1>
        <a:sysClr val="window" lastClr="FFFFFF"/>
      </a:lt1>
      <a:dk2>
        <a:srgbClr val="009CDB"/>
      </a:dk2>
      <a:lt2>
        <a:srgbClr val="1F497D"/>
      </a:lt2>
      <a:accent1>
        <a:srgbClr val="73A333"/>
      </a:accent1>
      <a:accent2>
        <a:srgbClr val="C1D72E"/>
      </a:accent2>
      <a:accent3>
        <a:srgbClr val="FFCF01"/>
      </a:accent3>
      <a:accent4>
        <a:srgbClr val="EEB111"/>
      </a:accent4>
      <a:accent5>
        <a:srgbClr val="943092"/>
      </a:accent5>
      <a:accent6>
        <a:srgbClr val="ED1C24"/>
      </a:accent6>
      <a:hlink>
        <a:srgbClr val="0000FF"/>
      </a:hlink>
      <a:folHlink>
        <a:srgbClr val="800080"/>
      </a:folHlink>
    </a:clrScheme>
    <a:fontScheme name="Salesforce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DF14_Presentation_Template</Template>
  <TotalTime>12416</TotalTime>
  <Words>1001</Words>
  <Application>Microsoft Office PowerPoint</Application>
  <PresentationFormat>On-screen Show (16:9)</PresentationFormat>
  <Paragraphs>364</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Arial</vt:lpstr>
      <vt:lpstr>Calibri</vt:lpstr>
      <vt:lpstr>Century Gothic</vt:lpstr>
      <vt:lpstr>Consolas</vt:lpstr>
      <vt:lpstr>Tahoma</vt:lpstr>
      <vt:lpstr>Times New Roman</vt:lpstr>
      <vt:lpstr>VAG Rounded Std Light</vt:lpstr>
      <vt:lpstr>DF14_Template_v6</vt:lpstr>
      <vt:lpstr>Solving Complex Dataload Challenges</vt:lpstr>
      <vt:lpstr>Agenda</vt:lpstr>
      <vt:lpstr>About Gainsight</vt:lpstr>
      <vt:lpstr>Case 1</vt:lpstr>
      <vt:lpstr>Detailed View</vt:lpstr>
      <vt:lpstr>When 2 Engineers Meet</vt:lpstr>
      <vt:lpstr>BYODL Using Salesforce API’s</vt:lpstr>
      <vt:lpstr>ETL Job Config</vt:lpstr>
      <vt:lpstr>PowerPoint Presentation</vt:lpstr>
      <vt:lpstr>Case 2</vt:lpstr>
      <vt:lpstr>Things to look out for</vt:lpstr>
      <vt:lpstr>Engineers Meet Again</vt:lpstr>
      <vt:lpstr>PowerPoint Presentation</vt:lpstr>
      <vt:lpstr>Wrapping Up</vt:lpstr>
      <vt:lpstr>PowerPoint Presentation</vt:lpstr>
      <vt:lpstr>Show Flow</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Dreamforce ’14 Presentation Template</dc:title>
  <dc:creator>Sunand</dc:creator>
  <cp:lastModifiedBy>Sunand Padmanabhan</cp:lastModifiedBy>
  <cp:revision>151</cp:revision>
  <cp:lastPrinted>2014-07-07T20:05:23Z</cp:lastPrinted>
  <dcterms:created xsi:type="dcterms:W3CDTF">2014-09-08T11:22:12Z</dcterms:created>
  <dcterms:modified xsi:type="dcterms:W3CDTF">2014-09-30T19:53:07Z</dcterms:modified>
</cp:coreProperties>
</file>