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421" r:id="rId2"/>
    <p:sldId id="480" r:id="rId3"/>
    <p:sldId id="418" r:id="rId4"/>
    <p:sldId id="462" r:id="rId5"/>
    <p:sldId id="482" r:id="rId6"/>
    <p:sldId id="483" r:id="rId7"/>
    <p:sldId id="473" r:id="rId8"/>
    <p:sldId id="465" r:id="rId9"/>
    <p:sldId id="466" r:id="rId10"/>
    <p:sldId id="481" r:id="rId11"/>
    <p:sldId id="419" r:id="rId12"/>
    <p:sldId id="478" r:id="rId13"/>
    <p:sldId id="469" r:id="rId14"/>
    <p:sldId id="470" r:id="rId15"/>
    <p:sldId id="476" r:id="rId16"/>
    <p:sldId id="472" r:id="rId17"/>
    <p:sldId id="471" r:id="rId18"/>
    <p:sldId id="424" r:id="rId19"/>
    <p:sldId id="479" r:id="rId20"/>
    <p:sldId id="431" r:id="rId21"/>
  </p:sldIdLst>
  <p:sldSz cx="9144000" cy="5143500" type="screen16x9"/>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342946"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685891"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028837"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371783"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1714729" algn="l" defTabSz="685891" rtl="0" eaLnBrk="1" latinLnBrk="0" hangingPunct="1">
      <a:defRPr kern="1200">
        <a:solidFill>
          <a:schemeClr val="tx1"/>
        </a:solidFill>
        <a:latin typeface="Arial" pitchFamily="34" charset="0"/>
        <a:ea typeface="ＭＳ Ｐゴシック" pitchFamily="34" charset="-128"/>
        <a:cs typeface="+mn-cs"/>
      </a:defRPr>
    </a:lvl6pPr>
    <a:lvl7pPr marL="2057674" algn="l" defTabSz="685891" rtl="0" eaLnBrk="1" latinLnBrk="0" hangingPunct="1">
      <a:defRPr kern="1200">
        <a:solidFill>
          <a:schemeClr val="tx1"/>
        </a:solidFill>
        <a:latin typeface="Arial" pitchFamily="34" charset="0"/>
        <a:ea typeface="ＭＳ Ｐゴシック" pitchFamily="34" charset="-128"/>
        <a:cs typeface="+mn-cs"/>
      </a:defRPr>
    </a:lvl7pPr>
    <a:lvl8pPr marL="2400620" algn="l" defTabSz="685891" rtl="0" eaLnBrk="1" latinLnBrk="0" hangingPunct="1">
      <a:defRPr kern="1200">
        <a:solidFill>
          <a:schemeClr val="tx1"/>
        </a:solidFill>
        <a:latin typeface="Arial" pitchFamily="34" charset="0"/>
        <a:ea typeface="ＭＳ Ｐゴシック" pitchFamily="34" charset="-128"/>
        <a:cs typeface="+mn-cs"/>
      </a:defRPr>
    </a:lvl8pPr>
    <a:lvl9pPr marL="2743566" algn="l" defTabSz="685891"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902" userDrawn="1">
          <p15:clr>
            <a:srgbClr val="A4A3A4"/>
          </p15:clr>
        </p15:guide>
        <p15:guide id="2" orient="horz" pos="389" userDrawn="1">
          <p15:clr>
            <a:srgbClr val="A4A3A4"/>
          </p15:clr>
        </p15:guide>
        <p15:guide id="3" orient="horz" pos="1622" userDrawn="1">
          <p15:clr>
            <a:srgbClr val="A4A3A4"/>
          </p15:clr>
        </p15:guide>
        <p15:guide id="4" pos="170" userDrawn="1">
          <p15:clr>
            <a:srgbClr val="A4A3A4"/>
          </p15:clr>
        </p15:guide>
        <p15:guide id="5" pos="5596" userDrawn="1">
          <p15:clr>
            <a:srgbClr val="A4A3A4"/>
          </p15:clr>
        </p15:guide>
        <p15:guide id="6" pos="287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and" initials="S" lastIdx="1" clrIdx="0">
    <p:extLst>
      <p:ext uri="{19B8F6BF-5375-455C-9EA6-DF929625EA0E}">
        <p15:presenceInfo xmlns:p15="http://schemas.microsoft.com/office/powerpoint/2012/main" userId="Sun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DEFF"/>
    <a:srgbClr val="404040"/>
    <a:srgbClr val="1F497D"/>
    <a:srgbClr val="009CDB"/>
    <a:srgbClr val="73A333"/>
    <a:srgbClr val="C1D72E"/>
    <a:srgbClr val="FFCF01"/>
    <a:srgbClr val="EEB111"/>
    <a:srgbClr val="943092"/>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26" autoAdjust="0"/>
    <p:restoredTop sz="86410" autoAdjust="0"/>
  </p:normalViewPr>
  <p:slideViewPr>
    <p:cSldViewPr snapToGrid="0" showGuides="1">
      <p:cViewPr varScale="1">
        <p:scale>
          <a:sx n="98" d="100"/>
          <a:sy n="98" d="100"/>
        </p:scale>
        <p:origin x="294" y="84"/>
      </p:cViewPr>
      <p:guideLst>
        <p:guide orient="horz" pos="2902"/>
        <p:guide orient="horz" pos="389"/>
        <p:guide orient="horz" pos="1622"/>
        <p:guide pos="170"/>
        <p:guide pos="5596"/>
        <p:guide pos="2878"/>
      </p:guideLst>
    </p:cSldViewPr>
  </p:slideViewPr>
  <p:outlineViewPr>
    <p:cViewPr>
      <p:scale>
        <a:sx n="33" d="100"/>
        <a:sy n="33" d="100"/>
      </p:scale>
      <p:origin x="0" y="-1182"/>
    </p:cViewPr>
  </p:outlineViewPr>
  <p:notesTextViewPr>
    <p:cViewPr>
      <p:scale>
        <a:sx n="1" d="1"/>
        <a:sy n="1" d="1"/>
      </p:scale>
      <p:origin x="0" y="0"/>
    </p:cViewPr>
  </p:notesTextViewPr>
  <p:sorterViewPr>
    <p:cViewPr>
      <p:scale>
        <a:sx n="200" d="100"/>
        <a:sy n="200" d="100"/>
      </p:scale>
      <p:origin x="0" y="0"/>
    </p:cViewPr>
  </p:sorterViewPr>
  <p:notesViewPr>
    <p:cSldViewPr snapToGrid="0" showGuides="1">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9-09T19:31:34.687" idx="1">
    <p:pos x="10" y="10"/>
    <p:text>Let’s look at deleting records. The use cases are many. Maybe you performed an import incorrectly that you need to blow out, or free up some storage space in your org by purging some old junk records.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4-09-09T19:31:34.687" idx="1">
    <p:pos x="10" y="10"/>
    <p:text>Let’s look at deleting records. The use cases are many. Maybe you performed an import incorrectly that you need to blow out, or free up some storage space in your org by purging some old junk records.</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96208-4B73-43AF-A1D1-A5FD2A0938F6}"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5DB5E2DC-AF7D-4308-BD4A-564E135452AC}">
      <dgm:prSet phldrT="[Text]" custT="1"/>
      <dgm:spPr/>
      <dgm:t>
        <a:bodyPr/>
        <a:lstStyle/>
        <a:p>
          <a:r>
            <a:rPr lang="en-US" sz="1600" b="1" dirty="0" smtClean="0">
              <a:latin typeface="Calibri" panose="020F0502020204030204" pitchFamily="34" charset="0"/>
            </a:rPr>
            <a:t>Salesforce </a:t>
          </a:r>
          <a:r>
            <a:rPr lang="en-US" sz="1600" b="1" dirty="0" err="1" smtClean="0">
              <a:latin typeface="Calibri" panose="020F0502020204030204" pitchFamily="34" charset="0"/>
            </a:rPr>
            <a:t>Api</a:t>
          </a:r>
          <a:endParaRPr lang="en-US" sz="1600" b="1" dirty="0">
            <a:latin typeface="Calibri" panose="020F0502020204030204" pitchFamily="34" charset="0"/>
          </a:endParaRPr>
        </a:p>
      </dgm:t>
    </dgm:pt>
    <dgm:pt modelId="{2E553410-4765-4179-A9A5-B2562223EE65}" type="parTrans" cxnId="{AF5EDC6F-12E0-465E-B136-990968EE6A65}">
      <dgm:prSet/>
      <dgm:spPr/>
      <dgm:t>
        <a:bodyPr/>
        <a:lstStyle/>
        <a:p>
          <a:endParaRPr lang="en-US" sz="2400">
            <a:latin typeface="Calibri" panose="020F0502020204030204" pitchFamily="34" charset="0"/>
          </a:endParaRPr>
        </a:p>
      </dgm:t>
    </dgm:pt>
    <dgm:pt modelId="{7A9EE027-D16A-4DD8-8EE5-9BBEDE296C24}" type="sibTrans" cxnId="{AF5EDC6F-12E0-465E-B136-990968EE6A65}">
      <dgm:prSet/>
      <dgm:spPr/>
      <dgm:t>
        <a:bodyPr/>
        <a:lstStyle/>
        <a:p>
          <a:endParaRPr lang="en-US" sz="2400">
            <a:latin typeface="Calibri" panose="020F0502020204030204" pitchFamily="34" charset="0"/>
          </a:endParaRPr>
        </a:p>
      </dgm:t>
    </dgm:pt>
    <dgm:pt modelId="{98BC08E5-EAD0-4624-95BC-4D47C00096CB}">
      <dgm:prSet phldrT="[Text]" custT="1"/>
      <dgm:spPr/>
      <dgm:t>
        <a:bodyPr/>
        <a:lstStyle/>
        <a:p>
          <a:r>
            <a:rPr lang="en-US" sz="1000" b="0" i="0" dirty="0" smtClean="0"/>
            <a:t>REST API</a:t>
          </a:r>
          <a:endParaRPr lang="en-US" sz="1000" dirty="0">
            <a:latin typeface="Calibri" panose="020F0502020204030204" pitchFamily="34" charset="0"/>
          </a:endParaRPr>
        </a:p>
      </dgm:t>
    </dgm:pt>
    <dgm:pt modelId="{B9713353-E4CA-45A2-973E-76E7CAC11DF5}" type="parTrans" cxnId="{E468DCED-B273-4C9A-9DAF-1BD947365B60}">
      <dgm:prSet custT="1"/>
      <dgm:spPr/>
      <dgm:t>
        <a:bodyPr/>
        <a:lstStyle/>
        <a:p>
          <a:endParaRPr lang="en-US" sz="700">
            <a:latin typeface="Calibri" panose="020F0502020204030204" pitchFamily="34" charset="0"/>
          </a:endParaRPr>
        </a:p>
      </dgm:t>
    </dgm:pt>
    <dgm:pt modelId="{5D765E5D-741D-45D2-906C-EF95D0D87278}" type="sibTrans" cxnId="{E468DCED-B273-4C9A-9DAF-1BD947365B60}">
      <dgm:prSet/>
      <dgm:spPr/>
      <dgm:t>
        <a:bodyPr/>
        <a:lstStyle/>
        <a:p>
          <a:endParaRPr lang="en-US" sz="2400">
            <a:latin typeface="Calibri" panose="020F0502020204030204" pitchFamily="34" charset="0"/>
          </a:endParaRPr>
        </a:p>
      </dgm:t>
    </dgm:pt>
    <dgm:pt modelId="{CB457BC2-4D61-4BFD-8D2B-21E5AC454395}">
      <dgm:prSet phldrT="[Text]" custT="1"/>
      <dgm:spPr/>
      <dgm:t>
        <a:bodyPr/>
        <a:lstStyle/>
        <a:p>
          <a:r>
            <a:rPr lang="en-US" sz="1000" b="0" i="0" dirty="0" smtClean="0"/>
            <a:t>SOAP API</a:t>
          </a:r>
          <a:endParaRPr lang="en-US" sz="1000" dirty="0">
            <a:latin typeface="Calibri" panose="020F0502020204030204" pitchFamily="34" charset="0"/>
          </a:endParaRPr>
        </a:p>
      </dgm:t>
    </dgm:pt>
    <dgm:pt modelId="{FDE1037D-F6CB-4580-8AAF-D6CE8B0009E2}" type="parTrans" cxnId="{87591BAA-79BE-4D91-901B-CDD4F258308F}">
      <dgm:prSet custT="1"/>
      <dgm:spPr/>
      <dgm:t>
        <a:bodyPr/>
        <a:lstStyle/>
        <a:p>
          <a:endParaRPr lang="en-US" sz="700">
            <a:latin typeface="Calibri" panose="020F0502020204030204" pitchFamily="34" charset="0"/>
          </a:endParaRPr>
        </a:p>
      </dgm:t>
    </dgm:pt>
    <dgm:pt modelId="{061212E5-AF0B-4DD5-9437-036F705D3C57}" type="sibTrans" cxnId="{87591BAA-79BE-4D91-901B-CDD4F258308F}">
      <dgm:prSet/>
      <dgm:spPr/>
      <dgm:t>
        <a:bodyPr/>
        <a:lstStyle/>
        <a:p>
          <a:endParaRPr lang="en-US" sz="2400">
            <a:latin typeface="Calibri" panose="020F0502020204030204" pitchFamily="34" charset="0"/>
          </a:endParaRPr>
        </a:p>
      </dgm:t>
    </dgm:pt>
    <dgm:pt modelId="{198BB375-604B-4EC8-A374-B6324FFC72D9}">
      <dgm:prSet phldrT="[Text]" custT="1"/>
      <dgm:spPr/>
      <dgm:t>
        <a:bodyPr/>
        <a:lstStyle/>
        <a:p>
          <a:r>
            <a:rPr lang="en-US" sz="1000" b="0" i="0" dirty="0" smtClean="0"/>
            <a:t>Chatter REST API</a:t>
          </a:r>
          <a:endParaRPr lang="en-US" sz="1000" dirty="0">
            <a:latin typeface="Calibri" panose="020F0502020204030204" pitchFamily="34" charset="0"/>
          </a:endParaRPr>
        </a:p>
      </dgm:t>
    </dgm:pt>
    <dgm:pt modelId="{71E96005-99DA-472D-B289-F5E8C6D5520B}" type="parTrans" cxnId="{F3096071-9971-4DDD-ADD3-E8A580CEC291}">
      <dgm:prSet custT="1"/>
      <dgm:spPr/>
      <dgm:t>
        <a:bodyPr/>
        <a:lstStyle/>
        <a:p>
          <a:endParaRPr lang="en-US" sz="700">
            <a:latin typeface="Calibri" panose="020F0502020204030204" pitchFamily="34" charset="0"/>
          </a:endParaRPr>
        </a:p>
      </dgm:t>
    </dgm:pt>
    <dgm:pt modelId="{614F11AF-CD3F-42AB-8538-CBBBA2229F84}" type="sibTrans" cxnId="{F3096071-9971-4DDD-ADD3-E8A580CEC291}">
      <dgm:prSet/>
      <dgm:spPr/>
      <dgm:t>
        <a:bodyPr/>
        <a:lstStyle/>
        <a:p>
          <a:endParaRPr lang="en-US" sz="2400">
            <a:latin typeface="Calibri" panose="020F0502020204030204" pitchFamily="34" charset="0"/>
          </a:endParaRPr>
        </a:p>
      </dgm:t>
    </dgm:pt>
    <dgm:pt modelId="{50BFACBB-32AC-407A-A01C-D8E1543D3EA8}">
      <dgm:prSet phldrT="[Text]" custT="1"/>
      <dgm:spPr/>
      <dgm:t>
        <a:bodyPr/>
        <a:lstStyle/>
        <a:p>
          <a:r>
            <a:rPr lang="en-US" sz="1000" b="0" i="0" dirty="0" smtClean="0"/>
            <a:t>Bulk API</a:t>
          </a:r>
          <a:endParaRPr lang="en-US" sz="1000" dirty="0">
            <a:latin typeface="Calibri" panose="020F0502020204030204" pitchFamily="34" charset="0"/>
          </a:endParaRPr>
        </a:p>
      </dgm:t>
    </dgm:pt>
    <dgm:pt modelId="{D636D870-7296-4302-BF6D-2E79BE9AC777}" type="parTrans" cxnId="{76FC207B-9987-49B8-BBED-140518AB4171}">
      <dgm:prSet custT="1"/>
      <dgm:spPr/>
      <dgm:t>
        <a:bodyPr/>
        <a:lstStyle/>
        <a:p>
          <a:endParaRPr lang="en-US" sz="700">
            <a:latin typeface="Calibri" panose="020F0502020204030204" pitchFamily="34" charset="0"/>
          </a:endParaRPr>
        </a:p>
      </dgm:t>
    </dgm:pt>
    <dgm:pt modelId="{F5891EC5-3DEC-4CC8-8DE5-70DE839B72B8}" type="sibTrans" cxnId="{76FC207B-9987-49B8-BBED-140518AB4171}">
      <dgm:prSet/>
      <dgm:spPr/>
      <dgm:t>
        <a:bodyPr/>
        <a:lstStyle/>
        <a:p>
          <a:endParaRPr lang="en-US" sz="2400">
            <a:latin typeface="Calibri" panose="020F0502020204030204" pitchFamily="34" charset="0"/>
          </a:endParaRPr>
        </a:p>
      </dgm:t>
    </dgm:pt>
    <dgm:pt modelId="{98BAD92A-A8B4-427E-9C84-D31E086932E2}">
      <dgm:prSet phldrT="[Text]" custT="1"/>
      <dgm:spPr/>
      <dgm:t>
        <a:bodyPr/>
        <a:lstStyle/>
        <a:p>
          <a:r>
            <a:rPr lang="en-US" sz="1000" b="0" i="0" dirty="0" smtClean="0"/>
            <a:t>Metadata API</a:t>
          </a:r>
          <a:endParaRPr lang="en-US" sz="1000" dirty="0">
            <a:latin typeface="Calibri" panose="020F0502020204030204" pitchFamily="34" charset="0"/>
          </a:endParaRPr>
        </a:p>
      </dgm:t>
    </dgm:pt>
    <dgm:pt modelId="{FAF9C46B-D8EC-4976-9B70-BA1F51EC72ED}" type="parTrans" cxnId="{3FCF0690-E9E1-4B27-8B94-63834A7F17EB}">
      <dgm:prSet custT="1"/>
      <dgm:spPr/>
      <dgm:t>
        <a:bodyPr/>
        <a:lstStyle/>
        <a:p>
          <a:endParaRPr lang="en-US" sz="700">
            <a:latin typeface="Calibri" panose="020F0502020204030204" pitchFamily="34" charset="0"/>
          </a:endParaRPr>
        </a:p>
      </dgm:t>
    </dgm:pt>
    <dgm:pt modelId="{D4999862-4DAC-401D-A8D2-BFCE38B5F4C5}" type="sibTrans" cxnId="{3FCF0690-E9E1-4B27-8B94-63834A7F17EB}">
      <dgm:prSet/>
      <dgm:spPr/>
      <dgm:t>
        <a:bodyPr/>
        <a:lstStyle/>
        <a:p>
          <a:endParaRPr lang="en-US" sz="2400">
            <a:latin typeface="Calibri" panose="020F0502020204030204" pitchFamily="34" charset="0"/>
          </a:endParaRPr>
        </a:p>
      </dgm:t>
    </dgm:pt>
    <dgm:pt modelId="{FBABDB2C-A5B8-4EFC-8FE0-058EC0E6393E}">
      <dgm:prSet phldrT="[Text]" custT="1"/>
      <dgm:spPr/>
      <dgm:t>
        <a:bodyPr/>
        <a:lstStyle/>
        <a:p>
          <a:r>
            <a:rPr lang="en-US" sz="1000" b="0" i="0" dirty="0" smtClean="0"/>
            <a:t>Streaming API</a:t>
          </a:r>
          <a:endParaRPr lang="en-US" sz="1000" dirty="0">
            <a:latin typeface="Calibri" panose="020F0502020204030204" pitchFamily="34" charset="0"/>
          </a:endParaRPr>
        </a:p>
      </dgm:t>
    </dgm:pt>
    <dgm:pt modelId="{A7627D8F-979F-4591-A2A5-7548C924A557}" type="parTrans" cxnId="{C8D5206A-95E4-4F9B-BEDC-909F5D45E414}">
      <dgm:prSet custT="1"/>
      <dgm:spPr/>
      <dgm:t>
        <a:bodyPr/>
        <a:lstStyle/>
        <a:p>
          <a:endParaRPr lang="en-US" sz="700">
            <a:latin typeface="Calibri" panose="020F0502020204030204" pitchFamily="34" charset="0"/>
          </a:endParaRPr>
        </a:p>
      </dgm:t>
    </dgm:pt>
    <dgm:pt modelId="{48ABB25C-A695-49D0-9935-3765142DC7CC}" type="sibTrans" cxnId="{C8D5206A-95E4-4F9B-BEDC-909F5D45E414}">
      <dgm:prSet/>
      <dgm:spPr/>
      <dgm:t>
        <a:bodyPr/>
        <a:lstStyle/>
        <a:p>
          <a:endParaRPr lang="en-US" sz="2400">
            <a:latin typeface="Calibri" panose="020F0502020204030204" pitchFamily="34" charset="0"/>
          </a:endParaRPr>
        </a:p>
      </dgm:t>
    </dgm:pt>
    <dgm:pt modelId="{9A98E433-3C77-44F5-85C2-8F5ACA19D52F}">
      <dgm:prSet phldrT="[Text]" custT="1"/>
      <dgm:spPr/>
      <dgm:t>
        <a:bodyPr/>
        <a:lstStyle/>
        <a:p>
          <a:r>
            <a:rPr lang="en-US" sz="1000" b="0" i="0" dirty="0" smtClean="0"/>
            <a:t>Apex REST API</a:t>
          </a:r>
          <a:endParaRPr lang="en-US" sz="1000" dirty="0">
            <a:latin typeface="Calibri" panose="020F0502020204030204" pitchFamily="34" charset="0"/>
          </a:endParaRPr>
        </a:p>
      </dgm:t>
    </dgm:pt>
    <dgm:pt modelId="{507ED280-01DF-4038-B296-DAC80D5E23E7}" type="parTrans" cxnId="{5E8CD526-7A2C-4E56-BE41-2DD4DD7CEF22}">
      <dgm:prSet custT="1"/>
      <dgm:spPr/>
      <dgm:t>
        <a:bodyPr/>
        <a:lstStyle/>
        <a:p>
          <a:endParaRPr lang="en-US" sz="700"/>
        </a:p>
      </dgm:t>
    </dgm:pt>
    <dgm:pt modelId="{39296E16-011E-4FBC-8843-8F43D6B8A706}" type="sibTrans" cxnId="{5E8CD526-7A2C-4E56-BE41-2DD4DD7CEF22}">
      <dgm:prSet/>
      <dgm:spPr/>
      <dgm:t>
        <a:bodyPr/>
        <a:lstStyle/>
        <a:p>
          <a:endParaRPr lang="en-US" sz="2400"/>
        </a:p>
      </dgm:t>
    </dgm:pt>
    <dgm:pt modelId="{63F1422A-EA61-4EAD-92B1-63A8EB893037}">
      <dgm:prSet phldrT="[Text]" custT="1"/>
      <dgm:spPr/>
      <dgm:t>
        <a:bodyPr/>
        <a:lstStyle/>
        <a:p>
          <a:r>
            <a:rPr lang="en-US" sz="1000" b="0" i="0" dirty="0" smtClean="0"/>
            <a:t>Apex SOAP API</a:t>
          </a:r>
          <a:endParaRPr lang="en-US" sz="1000" dirty="0">
            <a:latin typeface="Calibri" panose="020F0502020204030204" pitchFamily="34" charset="0"/>
          </a:endParaRPr>
        </a:p>
      </dgm:t>
    </dgm:pt>
    <dgm:pt modelId="{C4D7378F-9DF3-43C0-8ADB-017DF5789C01}" type="parTrans" cxnId="{35D7B50C-BD0B-4416-B0BB-E7CF430FEC60}">
      <dgm:prSet custT="1"/>
      <dgm:spPr/>
      <dgm:t>
        <a:bodyPr/>
        <a:lstStyle/>
        <a:p>
          <a:endParaRPr lang="en-US" sz="700"/>
        </a:p>
      </dgm:t>
    </dgm:pt>
    <dgm:pt modelId="{010AC25D-1FC4-4C44-8E17-223D988EE8FC}" type="sibTrans" cxnId="{35D7B50C-BD0B-4416-B0BB-E7CF430FEC60}">
      <dgm:prSet/>
      <dgm:spPr/>
      <dgm:t>
        <a:bodyPr/>
        <a:lstStyle/>
        <a:p>
          <a:endParaRPr lang="en-US" sz="2400"/>
        </a:p>
      </dgm:t>
    </dgm:pt>
    <dgm:pt modelId="{D8295A53-82A0-4A04-9AA7-D3F84B86F951}">
      <dgm:prSet phldrT="[Text]" custT="1"/>
      <dgm:spPr/>
      <dgm:t>
        <a:bodyPr/>
        <a:lstStyle/>
        <a:p>
          <a:r>
            <a:rPr lang="en-US" sz="1000" b="0" i="0" smtClean="0"/>
            <a:t>Tooling API</a:t>
          </a:r>
          <a:endParaRPr lang="en-US" sz="1000" dirty="0">
            <a:latin typeface="Calibri" panose="020F0502020204030204" pitchFamily="34" charset="0"/>
          </a:endParaRPr>
        </a:p>
      </dgm:t>
    </dgm:pt>
    <dgm:pt modelId="{4FE65AD3-7128-43EC-A2E5-4D11773C62C0}" type="parTrans" cxnId="{DA2AA443-E5F0-445D-A2E7-6EAEA144486E}">
      <dgm:prSet custT="1"/>
      <dgm:spPr/>
      <dgm:t>
        <a:bodyPr/>
        <a:lstStyle/>
        <a:p>
          <a:endParaRPr lang="en-US" sz="700"/>
        </a:p>
      </dgm:t>
    </dgm:pt>
    <dgm:pt modelId="{29C0DA2E-31D0-4878-9B6E-04A97CBF318D}" type="sibTrans" cxnId="{DA2AA443-E5F0-445D-A2E7-6EAEA144486E}">
      <dgm:prSet/>
      <dgm:spPr/>
      <dgm:t>
        <a:bodyPr/>
        <a:lstStyle/>
        <a:p>
          <a:endParaRPr lang="en-US" sz="2400"/>
        </a:p>
      </dgm:t>
    </dgm:pt>
    <dgm:pt modelId="{26680583-2C5D-4EB9-908D-63C63B503533}" type="pres">
      <dgm:prSet presAssocID="{86996208-4B73-43AF-A1D1-A5FD2A0938F6}" presName="cycle" presStyleCnt="0">
        <dgm:presLayoutVars>
          <dgm:chMax val="1"/>
          <dgm:dir/>
          <dgm:animLvl val="ctr"/>
          <dgm:resizeHandles val="exact"/>
        </dgm:presLayoutVars>
      </dgm:prSet>
      <dgm:spPr/>
      <dgm:t>
        <a:bodyPr/>
        <a:lstStyle/>
        <a:p>
          <a:endParaRPr lang="en-US"/>
        </a:p>
      </dgm:t>
    </dgm:pt>
    <dgm:pt modelId="{E226998B-FD8F-46FD-AD5E-21DBBD86D8E1}" type="pres">
      <dgm:prSet presAssocID="{5DB5E2DC-AF7D-4308-BD4A-564E135452AC}" presName="centerShape" presStyleLbl="node0" presStyleIdx="0" presStyleCnt="1" custScaleX="172320" custScaleY="161880"/>
      <dgm:spPr/>
      <dgm:t>
        <a:bodyPr/>
        <a:lstStyle/>
        <a:p>
          <a:endParaRPr lang="en-US"/>
        </a:p>
      </dgm:t>
    </dgm:pt>
    <dgm:pt modelId="{0347DF3E-3435-4FA9-9790-266AC2D25B84}" type="pres">
      <dgm:prSet presAssocID="{B9713353-E4CA-45A2-973E-76E7CAC11DF5}" presName="Name9" presStyleLbl="parChTrans1D2" presStyleIdx="0" presStyleCnt="9"/>
      <dgm:spPr/>
      <dgm:t>
        <a:bodyPr/>
        <a:lstStyle/>
        <a:p>
          <a:endParaRPr lang="en-US"/>
        </a:p>
      </dgm:t>
    </dgm:pt>
    <dgm:pt modelId="{C6A46AFA-5B52-4734-B817-F46D277FBCF7}" type="pres">
      <dgm:prSet presAssocID="{B9713353-E4CA-45A2-973E-76E7CAC11DF5}" presName="connTx" presStyleLbl="parChTrans1D2" presStyleIdx="0" presStyleCnt="9"/>
      <dgm:spPr/>
      <dgm:t>
        <a:bodyPr/>
        <a:lstStyle/>
        <a:p>
          <a:endParaRPr lang="en-US"/>
        </a:p>
      </dgm:t>
    </dgm:pt>
    <dgm:pt modelId="{882DDDA3-D9B9-4AE1-A382-A3B99134F0E9}" type="pres">
      <dgm:prSet presAssocID="{98BC08E5-EAD0-4624-95BC-4D47C00096CB}" presName="node" presStyleLbl="node1" presStyleIdx="0" presStyleCnt="9">
        <dgm:presLayoutVars>
          <dgm:bulletEnabled val="1"/>
        </dgm:presLayoutVars>
      </dgm:prSet>
      <dgm:spPr/>
      <dgm:t>
        <a:bodyPr/>
        <a:lstStyle/>
        <a:p>
          <a:endParaRPr lang="en-US"/>
        </a:p>
      </dgm:t>
    </dgm:pt>
    <dgm:pt modelId="{8D5A6A25-8BB1-4229-82AF-A10A3871772E}" type="pres">
      <dgm:prSet presAssocID="{FDE1037D-F6CB-4580-8AAF-D6CE8B0009E2}" presName="Name9" presStyleLbl="parChTrans1D2" presStyleIdx="1" presStyleCnt="9"/>
      <dgm:spPr/>
      <dgm:t>
        <a:bodyPr/>
        <a:lstStyle/>
        <a:p>
          <a:endParaRPr lang="en-US"/>
        </a:p>
      </dgm:t>
    </dgm:pt>
    <dgm:pt modelId="{4100558B-788F-451C-A281-0F82CF1CB277}" type="pres">
      <dgm:prSet presAssocID="{FDE1037D-F6CB-4580-8AAF-D6CE8B0009E2}" presName="connTx" presStyleLbl="parChTrans1D2" presStyleIdx="1" presStyleCnt="9"/>
      <dgm:spPr/>
      <dgm:t>
        <a:bodyPr/>
        <a:lstStyle/>
        <a:p>
          <a:endParaRPr lang="en-US"/>
        </a:p>
      </dgm:t>
    </dgm:pt>
    <dgm:pt modelId="{33761931-91BA-4676-8525-71182772147E}" type="pres">
      <dgm:prSet presAssocID="{CB457BC2-4D61-4BFD-8D2B-21E5AC454395}" presName="node" presStyleLbl="node1" presStyleIdx="1" presStyleCnt="9">
        <dgm:presLayoutVars>
          <dgm:bulletEnabled val="1"/>
        </dgm:presLayoutVars>
      </dgm:prSet>
      <dgm:spPr/>
      <dgm:t>
        <a:bodyPr/>
        <a:lstStyle/>
        <a:p>
          <a:endParaRPr lang="en-US"/>
        </a:p>
      </dgm:t>
    </dgm:pt>
    <dgm:pt modelId="{49F35465-AFF5-4C5E-BFED-0A52AFEF1CE6}" type="pres">
      <dgm:prSet presAssocID="{71E96005-99DA-472D-B289-F5E8C6D5520B}" presName="Name9" presStyleLbl="parChTrans1D2" presStyleIdx="2" presStyleCnt="9"/>
      <dgm:spPr/>
      <dgm:t>
        <a:bodyPr/>
        <a:lstStyle/>
        <a:p>
          <a:endParaRPr lang="en-US"/>
        </a:p>
      </dgm:t>
    </dgm:pt>
    <dgm:pt modelId="{8C82B407-44DE-407B-ADE3-99BD3036258A}" type="pres">
      <dgm:prSet presAssocID="{71E96005-99DA-472D-B289-F5E8C6D5520B}" presName="connTx" presStyleLbl="parChTrans1D2" presStyleIdx="2" presStyleCnt="9"/>
      <dgm:spPr/>
      <dgm:t>
        <a:bodyPr/>
        <a:lstStyle/>
        <a:p>
          <a:endParaRPr lang="en-US"/>
        </a:p>
      </dgm:t>
    </dgm:pt>
    <dgm:pt modelId="{2A13FF7A-B988-4621-856E-369D6F9D6762}" type="pres">
      <dgm:prSet presAssocID="{198BB375-604B-4EC8-A374-B6324FFC72D9}" presName="node" presStyleLbl="node1" presStyleIdx="2" presStyleCnt="9">
        <dgm:presLayoutVars>
          <dgm:bulletEnabled val="1"/>
        </dgm:presLayoutVars>
      </dgm:prSet>
      <dgm:spPr/>
      <dgm:t>
        <a:bodyPr/>
        <a:lstStyle/>
        <a:p>
          <a:endParaRPr lang="en-US"/>
        </a:p>
      </dgm:t>
    </dgm:pt>
    <dgm:pt modelId="{8E273176-EC53-4BEE-AC42-23D2618F520A}" type="pres">
      <dgm:prSet presAssocID="{D636D870-7296-4302-BF6D-2E79BE9AC777}" presName="Name9" presStyleLbl="parChTrans1D2" presStyleIdx="3" presStyleCnt="9"/>
      <dgm:spPr/>
      <dgm:t>
        <a:bodyPr/>
        <a:lstStyle/>
        <a:p>
          <a:endParaRPr lang="en-US"/>
        </a:p>
      </dgm:t>
    </dgm:pt>
    <dgm:pt modelId="{504741F4-6A7F-477C-8327-F0BDE94C9FB6}" type="pres">
      <dgm:prSet presAssocID="{D636D870-7296-4302-BF6D-2E79BE9AC777}" presName="connTx" presStyleLbl="parChTrans1D2" presStyleIdx="3" presStyleCnt="9"/>
      <dgm:spPr/>
      <dgm:t>
        <a:bodyPr/>
        <a:lstStyle/>
        <a:p>
          <a:endParaRPr lang="en-US"/>
        </a:p>
      </dgm:t>
    </dgm:pt>
    <dgm:pt modelId="{96AEEB42-1E27-424F-A06A-9E3AACE9CD7F}" type="pres">
      <dgm:prSet presAssocID="{50BFACBB-32AC-407A-A01C-D8E1543D3EA8}" presName="node" presStyleLbl="node1" presStyleIdx="3" presStyleCnt="9">
        <dgm:presLayoutVars>
          <dgm:bulletEnabled val="1"/>
        </dgm:presLayoutVars>
      </dgm:prSet>
      <dgm:spPr/>
      <dgm:t>
        <a:bodyPr/>
        <a:lstStyle/>
        <a:p>
          <a:endParaRPr lang="en-US"/>
        </a:p>
      </dgm:t>
    </dgm:pt>
    <dgm:pt modelId="{56D66B0F-4345-425C-AECB-77559F18BC0A}" type="pres">
      <dgm:prSet presAssocID="{FAF9C46B-D8EC-4976-9B70-BA1F51EC72ED}" presName="Name9" presStyleLbl="parChTrans1D2" presStyleIdx="4" presStyleCnt="9"/>
      <dgm:spPr/>
      <dgm:t>
        <a:bodyPr/>
        <a:lstStyle/>
        <a:p>
          <a:endParaRPr lang="en-US"/>
        </a:p>
      </dgm:t>
    </dgm:pt>
    <dgm:pt modelId="{0ECAFCD4-0F3A-43A6-9FF1-1E7AC227D7F4}" type="pres">
      <dgm:prSet presAssocID="{FAF9C46B-D8EC-4976-9B70-BA1F51EC72ED}" presName="connTx" presStyleLbl="parChTrans1D2" presStyleIdx="4" presStyleCnt="9"/>
      <dgm:spPr/>
      <dgm:t>
        <a:bodyPr/>
        <a:lstStyle/>
        <a:p>
          <a:endParaRPr lang="en-US"/>
        </a:p>
      </dgm:t>
    </dgm:pt>
    <dgm:pt modelId="{48CA0805-9A35-4965-8487-21F9C76A5EC9}" type="pres">
      <dgm:prSet presAssocID="{98BAD92A-A8B4-427E-9C84-D31E086932E2}" presName="node" presStyleLbl="node1" presStyleIdx="4" presStyleCnt="9">
        <dgm:presLayoutVars>
          <dgm:bulletEnabled val="1"/>
        </dgm:presLayoutVars>
      </dgm:prSet>
      <dgm:spPr/>
      <dgm:t>
        <a:bodyPr/>
        <a:lstStyle/>
        <a:p>
          <a:endParaRPr lang="en-US"/>
        </a:p>
      </dgm:t>
    </dgm:pt>
    <dgm:pt modelId="{159371F2-2919-4B61-867A-FC47F59C6146}" type="pres">
      <dgm:prSet presAssocID="{A7627D8F-979F-4591-A2A5-7548C924A557}" presName="Name9" presStyleLbl="parChTrans1D2" presStyleIdx="5" presStyleCnt="9"/>
      <dgm:spPr/>
      <dgm:t>
        <a:bodyPr/>
        <a:lstStyle/>
        <a:p>
          <a:endParaRPr lang="en-US"/>
        </a:p>
      </dgm:t>
    </dgm:pt>
    <dgm:pt modelId="{16851A04-1E4A-4B67-BB44-87285073611D}" type="pres">
      <dgm:prSet presAssocID="{A7627D8F-979F-4591-A2A5-7548C924A557}" presName="connTx" presStyleLbl="parChTrans1D2" presStyleIdx="5" presStyleCnt="9"/>
      <dgm:spPr/>
      <dgm:t>
        <a:bodyPr/>
        <a:lstStyle/>
        <a:p>
          <a:endParaRPr lang="en-US"/>
        </a:p>
      </dgm:t>
    </dgm:pt>
    <dgm:pt modelId="{234F5230-2E8E-435F-B8F0-38204877D5BB}" type="pres">
      <dgm:prSet presAssocID="{FBABDB2C-A5B8-4EFC-8FE0-058EC0E6393E}" presName="node" presStyleLbl="node1" presStyleIdx="5" presStyleCnt="9">
        <dgm:presLayoutVars>
          <dgm:bulletEnabled val="1"/>
        </dgm:presLayoutVars>
      </dgm:prSet>
      <dgm:spPr/>
      <dgm:t>
        <a:bodyPr/>
        <a:lstStyle/>
        <a:p>
          <a:endParaRPr lang="en-US"/>
        </a:p>
      </dgm:t>
    </dgm:pt>
    <dgm:pt modelId="{245C5B41-74C3-4BDC-891F-DB33029023BE}" type="pres">
      <dgm:prSet presAssocID="{507ED280-01DF-4038-B296-DAC80D5E23E7}" presName="Name9" presStyleLbl="parChTrans1D2" presStyleIdx="6" presStyleCnt="9"/>
      <dgm:spPr/>
      <dgm:t>
        <a:bodyPr/>
        <a:lstStyle/>
        <a:p>
          <a:endParaRPr lang="en-US"/>
        </a:p>
      </dgm:t>
    </dgm:pt>
    <dgm:pt modelId="{1D38C750-F475-4E98-9005-8682144629CC}" type="pres">
      <dgm:prSet presAssocID="{507ED280-01DF-4038-B296-DAC80D5E23E7}" presName="connTx" presStyleLbl="parChTrans1D2" presStyleIdx="6" presStyleCnt="9"/>
      <dgm:spPr/>
      <dgm:t>
        <a:bodyPr/>
        <a:lstStyle/>
        <a:p>
          <a:endParaRPr lang="en-US"/>
        </a:p>
      </dgm:t>
    </dgm:pt>
    <dgm:pt modelId="{25C8775F-C2D4-4127-924A-5ED9D38B1E92}" type="pres">
      <dgm:prSet presAssocID="{9A98E433-3C77-44F5-85C2-8F5ACA19D52F}" presName="node" presStyleLbl="node1" presStyleIdx="6" presStyleCnt="9">
        <dgm:presLayoutVars>
          <dgm:bulletEnabled val="1"/>
        </dgm:presLayoutVars>
      </dgm:prSet>
      <dgm:spPr/>
      <dgm:t>
        <a:bodyPr/>
        <a:lstStyle/>
        <a:p>
          <a:endParaRPr lang="en-US"/>
        </a:p>
      </dgm:t>
    </dgm:pt>
    <dgm:pt modelId="{D926BE11-2688-48FB-9144-F9DF5FFE1C29}" type="pres">
      <dgm:prSet presAssocID="{C4D7378F-9DF3-43C0-8ADB-017DF5789C01}" presName="Name9" presStyleLbl="parChTrans1D2" presStyleIdx="7" presStyleCnt="9"/>
      <dgm:spPr/>
      <dgm:t>
        <a:bodyPr/>
        <a:lstStyle/>
        <a:p>
          <a:endParaRPr lang="en-US"/>
        </a:p>
      </dgm:t>
    </dgm:pt>
    <dgm:pt modelId="{A51CE38F-67C3-4FF6-84CE-4C2FFF999266}" type="pres">
      <dgm:prSet presAssocID="{C4D7378F-9DF3-43C0-8ADB-017DF5789C01}" presName="connTx" presStyleLbl="parChTrans1D2" presStyleIdx="7" presStyleCnt="9"/>
      <dgm:spPr/>
      <dgm:t>
        <a:bodyPr/>
        <a:lstStyle/>
        <a:p>
          <a:endParaRPr lang="en-US"/>
        </a:p>
      </dgm:t>
    </dgm:pt>
    <dgm:pt modelId="{07C53ECC-C2EB-482D-946E-315341DB8211}" type="pres">
      <dgm:prSet presAssocID="{63F1422A-EA61-4EAD-92B1-63A8EB893037}" presName="node" presStyleLbl="node1" presStyleIdx="7" presStyleCnt="9">
        <dgm:presLayoutVars>
          <dgm:bulletEnabled val="1"/>
        </dgm:presLayoutVars>
      </dgm:prSet>
      <dgm:spPr/>
      <dgm:t>
        <a:bodyPr/>
        <a:lstStyle/>
        <a:p>
          <a:endParaRPr lang="en-US"/>
        </a:p>
      </dgm:t>
    </dgm:pt>
    <dgm:pt modelId="{1454CAF7-D9D9-4310-9F2C-F4C737B5ABEF}" type="pres">
      <dgm:prSet presAssocID="{4FE65AD3-7128-43EC-A2E5-4D11773C62C0}" presName="Name9" presStyleLbl="parChTrans1D2" presStyleIdx="8" presStyleCnt="9"/>
      <dgm:spPr/>
      <dgm:t>
        <a:bodyPr/>
        <a:lstStyle/>
        <a:p>
          <a:endParaRPr lang="en-US"/>
        </a:p>
      </dgm:t>
    </dgm:pt>
    <dgm:pt modelId="{18831206-7259-4933-AD60-EC37C388D4BE}" type="pres">
      <dgm:prSet presAssocID="{4FE65AD3-7128-43EC-A2E5-4D11773C62C0}" presName="connTx" presStyleLbl="parChTrans1D2" presStyleIdx="8" presStyleCnt="9"/>
      <dgm:spPr/>
      <dgm:t>
        <a:bodyPr/>
        <a:lstStyle/>
        <a:p>
          <a:endParaRPr lang="en-US"/>
        </a:p>
      </dgm:t>
    </dgm:pt>
    <dgm:pt modelId="{93A3061B-7075-493B-A52E-F351C28A8C2B}" type="pres">
      <dgm:prSet presAssocID="{D8295A53-82A0-4A04-9AA7-D3F84B86F951}" presName="node" presStyleLbl="node1" presStyleIdx="8" presStyleCnt="9">
        <dgm:presLayoutVars>
          <dgm:bulletEnabled val="1"/>
        </dgm:presLayoutVars>
      </dgm:prSet>
      <dgm:spPr/>
      <dgm:t>
        <a:bodyPr/>
        <a:lstStyle/>
        <a:p>
          <a:endParaRPr lang="en-US"/>
        </a:p>
      </dgm:t>
    </dgm:pt>
  </dgm:ptLst>
  <dgm:cxnLst>
    <dgm:cxn modelId="{847450D0-A74B-46B1-98AA-76E3148B9C79}" type="presOf" srcId="{4FE65AD3-7128-43EC-A2E5-4D11773C62C0}" destId="{1454CAF7-D9D9-4310-9F2C-F4C737B5ABEF}" srcOrd="0" destOrd="0" presId="urn:microsoft.com/office/officeart/2005/8/layout/radial1"/>
    <dgm:cxn modelId="{94853B25-05C1-41E2-B1BE-43FCD68D1476}" type="presOf" srcId="{FDE1037D-F6CB-4580-8AAF-D6CE8B0009E2}" destId="{8D5A6A25-8BB1-4229-82AF-A10A3871772E}" srcOrd="0" destOrd="0" presId="urn:microsoft.com/office/officeart/2005/8/layout/radial1"/>
    <dgm:cxn modelId="{8658989D-8D55-4F33-95A9-700FEDA46833}" type="presOf" srcId="{507ED280-01DF-4038-B296-DAC80D5E23E7}" destId="{245C5B41-74C3-4BDC-891F-DB33029023BE}" srcOrd="0" destOrd="0" presId="urn:microsoft.com/office/officeart/2005/8/layout/radial1"/>
    <dgm:cxn modelId="{31B26477-B21A-4772-B6F3-32517C5613A9}" type="presOf" srcId="{B9713353-E4CA-45A2-973E-76E7CAC11DF5}" destId="{0347DF3E-3435-4FA9-9790-266AC2D25B84}" srcOrd="0" destOrd="0" presId="urn:microsoft.com/office/officeart/2005/8/layout/radial1"/>
    <dgm:cxn modelId="{B247668A-654C-428D-8357-F9A4F29D804A}" type="presOf" srcId="{71E96005-99DA-472D-B289-F5E8C6D5520B}" destId="{8C82B407-44DE-407B-ADE3-99BD3036258A}" srcOrd="1" destOrd="0" presId="urn:microsoft.com/office/officeart/2005/8/layout/radial1"/>
    <dgm:cxn modelId="{F3096071-9971-4DDD-ADD3-E8A580CEC291}" srcId="{5DB5E2DC-AF7D-4308-BD4A-564E135452AC}" destId="{198BB375-604B-4EC8-A374-B6324FFC72D9}" srcOrd="2" destOrd="0" parTransId="{71E96005-99DA-472D-B289-F5E8C6D5520B}" sibTransId="{614F11AF-CD3F-42AB-8538-CBBBA2229F84}"/>
    <dgm:cxn modelId="{AF5EDC6F-12E0-465E-B136-990968EE6A65}" srcId="{86996208-4B73-43AF-A1D1-A5FD2A0938F6}" destId="{5DB5E2DC-AF7D-4308-BD4A-564E135452AC}" srcOrd="0" destOrd="0" parTransId="{2E553410-4765-4179-A9A5-B2562223EE65}" sibTransId="{7A9EE027-D16A-4DD8-8EE5-9BBEDE296C24}"/>
    <dgm:cxn modelId="{6EB67459-32A6-44B0-8957-3549D69BD14C}" type="presOf" srcId="{FBABDB2C-A5B8-4EFC-8FE0-058EC0E6393E}" destId="{234F5230-2E8E-435F-B8F0-38204877D5BB}" srcOrd="0" destOrd="0" presId="urn:microsoft.com/office/officeart/2005/8/layout/radial1"/>
    <dgm:cxn modelId="{F9039F55-8B2D-475D-80CE-39B1F1716DDD}" type="presOf" srcId="{4FE65AD3-7128-43EC-A2E5-4D11773C62C0}" destId="{18831206-7259-4933-AD60-EC37C388D4BE}" srcOrd="1" destOrd="0" presId="urn:microsoft.com/office/officeart/2005/8/layout/radial1"/>
    <dgm:cxn modelId="{DA2AA443-E5F0-445D-A2E7-6EAEA144486E}" srcId="{5DB5E2DC-AF7D-4308-BD4A-564E135452AC}" destId="{D8295A53-82A0-4A04-9AA7-D3F84B86F951}" srcOrd="8" destOrd="0" parTransId="{4FE65AD3-7128-43EC-A2E5-4D11773C62C0}" sibTransId="{29C0DA2E-31D0-4878-9B6E-04A97CBF318D}"/>
    <dgm:cxn modelId="{7845C9F6-09F4-47CC-A169-4D53F0D1D1D7}" type="presOf" srcId="{A7627D8F-979F-4591-A2A5-7548C924A557}" destId="{159371F2-2919-4B61-867A-FC47F59C6146}" srcOrd="0" destOrd="0" presId="urn:microsoft.com/office/officeart/2005/8/layout/radial1"/>
    <dgm:cxn modelId="{E3E5C43F-C25C-4D91-894D-5AA3B58CDE29}" type="presOf" srcId="{FAF9C46B-D8EC-4976-9B70-BA1F51EC72ED}" destId="{56D66B0F-4345-425C-AECB-77559F18BC0A}" srcOrd="0" destOrd="0" presId="urn:microsoft.com/office/officeart/2005/8/layout/radial1"/>
    <dgm:cxn modelId="{3FCF0690-E9E1-4B27-8B94-63834A7F17EB}" srcId="{5DB5E2DC-AF7D-4308-BD4A-564E135452AC}" destId="{98BAD92A-A8B4-427E-9C84-D31E086932E2}" srcOrd="4" destOrd="0" parTransId="{FAF9C46B-D8EC-4976-9B70-BA1F51EC72ED}" sibTransId="{D4999862-4DAC-401D-A8D2-BFCE38B5F4C5}"/>
    <dgm:cxn modelId="{167E5899-1D8E-4DA8-BA8C-1776FB64C53B}" type="presOf" srcId="{FAF9C46B-D8EC-4976-9B70-BA1F51EC72ED}" destId="{0ECAFCD4-0F3A-43A6-9FF1-1E7AC227D7F4}" srcOrd="1" destOrd="0" presId="urn:microsoft.com/office/officeart/2005/8/layout/radial1"/>
    <dgm:cxn modelId="{5E8B93FE-E64D-49E3-9E43-317BEFE4AF8F}" type="presOf" srcId="{CB457BC2-4D61-4BFD-8D2B-21E5AC454395}" destId="{33761931-91BA-4676-8525-71182772147E}" srcOrd="0" destOrd="0" presId="urn:microsoft.com/office/officeart/2005/8/layout/radial1"/>
    <dgm:cxn modelId="{4326001C-01AC-4C64-A954-ABAC822BBFE2}" type="presOf" srcId="{B9713353-E4CA-45A2-973E-76E7CAC11DF5}" destId="{C6A46AFA-5B52-4734-B817-F46D277FBCF7}" srcOrd="1" destOrd="0" presId="urn:microsoft.com/office/officeart/2005/8/layout/radial1"/>
    <dgm:cxn modelId="{E48DCCCE-6241-4D18-A2AD-5F48E5E2CE09}" type="presOf" srcId="{198BB375-604B-4EC8-A374-B6324FFC72D9}" destId="{2A13FF7A-B988-4621-856E-369D6F9D6762}" srcOrd="0" destOrd="0" presId="urn:microsoft.com/office/officeart/2005/8/layout/radial1"/>
    <dgm:cxn modelId="{F710202A-B767-40B0-896D-311547A78814}" type="presOf" srcId="{63F1422A-EA61-4EAD-92B1-63A8EB893037}" destId="{07C53ECC-C2EB-482D-946E-315341DB8211}" srcOrd="0" destOrd="0" presId="urn:microsoft.com/office/officeart/2005/8/layout/radial1"/>
    <dgm:cxn modelId="{C8D5206A-95E4-4F9B-BEDC-909F5D45E414}" srcId="{5DB5E2DC-AF7D-4308-BD4A-564E135452AC}" destId="{FBABDB2C-A5B8-4EFC-8FE0-058EC0E6393E}" srcOrd="5" destOrd="0" parTransId="{A7627D8F-979F-4591-A2A5-7548C924A557}" sibTransId="{48ABB25C-A695-49D0-9935-3765142DC7CC}"/>
    <dgm:cxn modelId="{89C16037-145D-4FD2-A45C-71B5C74B18E4}" type="presOf" srcId="{98BAD92A-A8B4-427E-9C84-D31E086932E2}" destId="{48CA0805-9A35-4965-8487-21F9C76A5EC9}" srcOrd="0" destOrd="0" presId="urn:microsoft.com/office/officeart/2005/8/layout/radial1"/>
    <dgm:cxn modelId="{7F84C041-B22A-40C2-BD40-6FD51778E838}" type="presOf" srcId="{5DB5E2DC-AF7D-4308-BD4A-564E135452AC}" destId="{E226998B-FD8F-46FD-AD5E-21DBBD86D8E1}" srcOrd="0" destOrd="0" presId="urn:microsoft.com/office/officeart/2005/8/layout/radial1"/>
    <dgm:cxn modelId="{EC4A9848-241E-4464-A8F5-A1C7C8B7E1A3}" type="presOf" srcId="{D636D870-7296-4302-BF6D-2E79BE9AC777}" destId="{8E273176-EC53-4BEE-AC42-23D2618F520A}" srcOrd="0" destOrd="0" presId="urn:microsoft.com/office/officeart/2005/8/layout/radial1"/>
    <dgm:cxn modelId="{42FE9F29-DA5A-4932-A789-A28F6830969E}" type="presOf" srcId="{98BC08E5-EAD0-4624-95BC-4D47C00096CB}" destId="{882DDDA3-D9B9-4AE1-A382-A3B99134F0E9}" srcOrd="0" destOrd="0" presId="urn:microsoft.com/office/officeart/2005/8/layout/radial1"/>
    <dgm:cxn modelId="{9C296B20-0B75-420D-9845-1A8F5639A4DA}" type="presOf" srcId="{C4D7378F-9DF3-43C0-8ADB-017DF5789C01}" destId="{D926BE11-2688-48FB-9144-F9DF5FFE1C29}" srcOrd="0" destOrd="0" presId="urn:microsoft.com/office/officeart/2005/8/layout/radial1"/>
    <dgm:cxn modelId="{887940A6-5AF2-455B-A836-D4A557FE4630}" type="presOf" srcId="{D636D870-7296-4302-BF6D-2E79BE9AC777}" destId="{504741F4-6A7F-477C-8327-F0BDE94C9FB6}" srcOrd="1" destOrd="0" presId="urn:microsoft.com/office/officeart/2005/8/layout/radial1"/>
    <dgm:cxn modelId="{A8B40F68-01E7-4A37-933C-8C80C9165119}" type="presOf" srcId="{FDE1037D-F6CB-4580-8AAF-D6CE8B0009E2}" destId="{4100558B-788F-451C-A281-0F82CF1CB277}" srcOrd="1" destOrd="0" presId="urn:microsoft.com/office/officeart/2005/8/layout/radial1"/>
    <dgm:cxn modelId="{35D7B50C-BD0B-4416-B0BB-E7CF430FEC60}" srcId="{5DB5E2DC-AF7D-4308-BD4A-564E135452AC}" destId="{63F1422A-EA61-4EAD-92B1-63A8EB893037}" srcOrd="7" destOrd="0" parTransId="{C4D7378F-9DF3-43C0-8ADB-017DF5789C01}" sibTransId="{010AC25D-1FC4-4C44-8E17-223D988EE8FC}"/>
    <dgm:cxn modelId="{7EF80A80-E85A-4DD6-A7F4-6693CCC2496F}" type="presOf" srcId="{D8295A53-82A0-4A04-9AA7-D3F84B86F951}" destId="{93A3061B-7075-493B-A52E-F351C28A8C2B}" srcOrd="0" destOrd="0" presId="urn:microsoft.com/office/officeart/2005/8/layout/radial1"/>
    <dgm:cxn modelId="{5E8CD526-7A2C-4E56-BE41-2DD4DD7CEF22}" srcId="{5DB5E2DC-AF7D-4308-BD4A-564E135452AC}" destId="{9A98E433-3C77-44F5-85C2-8F5ACA19D52F}" srcOrd="6" destOrd="0" parTransId="{507ED280-01DF-4038-B296-DAC80D5E23E7}" sibTransId="{39296E16-011E-4FBC-8843-8F43D6B8A706}"/>
    <dgm:cxn modelId="{F0497D9A-86C5-42AA-B7C9-C49E4F5B51D6}" type="presOf" srcId="{50BFACBB-32AC-407A-A01C-D8E1543D3EA8}" destId="{96AEEB42-1E27-424F-A06A-9E3AACE9CD7F}" srcOrd="0" destOrd="0" presId="urn:microsoft.com/office/officeart/2005/8/layout/radial1"/>
    <dgm:cxn modelId="{76FC207B-9987-49B8-BBED-140518AB4171}" srcId="{5DB5E2DC-AF7D-4308-BD4A-564E135452AC}" destId="{50BFACBB-32AC-407A-A01C-D8E1543D3EA8}" srcOrd="3" destOrd="0" parTransId="{D636D870-7296-4302-BF6D-2E79BE9AC777}" sibTransId="{F5891EC5-3DEC-4CC8-8DE5-70DE839B72B8}"/>
    <dgm:cxn modelId="{B144D3DD-61DF-4974-91F3-E05D41C6F750}" type="presOf" srcId="{9A98E433-3C77-44F5-85C2-8F5ACA19D52F}" destId="{25C8775F-C2D4-4127-924A-5ED9D38B1E92}" srcOrd="0" destOrd="0" presId="urn:microsoft.com/office/officeart/2005/8/layout/radial1"/>
    <dgm:cxn modelId="{F019C7BE-C6C1-457A-99FF-08EC2F7B48B9}" type="presOf" srcId="{A7627D8F-979F-4591-A2A5-7548C924A557}" destId="{16851A04-1E4A-4B67-BB44-87285073611D}" srcOrd="1" destOrd="0" presId="urn:microsoft.com/office/officeart/2005/8/layout/radial1"/>
    <dgm:cxn modelId="{A41231FB-AA8E-4A69-A512-64C70A671EAC}" type="presOf" srcId="{71E96005-99DA-472D-B289-F5E8C6D5520B}" destId="{49F35465-AFF5-4C5E-BFED-0A52AFEF1CE6}" srcOrd="0" destOrd="0" presId="urn:microsoft.com/office/officeart/2005/8/layout/radial1"/>
    <dgm:cxn modelId="{0752D7B7-90D8-4091-B592-F973335EDA28}" type="presOf" srcId="{507ED280-01DF-4038-B296-DAC80D5E23E7}" destId="{1D38C750-F475-4E98-9005-8682144629CC}" srcOrd="1" destOrd="0" presId="urn:microsoft.com/office/officeart/2005/8/layout/radial1"/>
    <dgm:cxn modelId="{E468DCED-B273-4C9A-9DAF-1BD947365B60}" srcId="{5DB5E2DC-AF7D-4308-BD4A-564E135452AC}" destId="{98BC08E5-EAD0-4624-95BC-4D47C00096CB}" srcOrd="0" destOrd="0" parTransId="{B9713353-E4CA-45A2-973E-76E7CAC11DF5}" sibTransId="{5D765E5D-741D-45D2-906C-EF95D0D87278}"/>
    <dgm:cxn modelId="{87CC06CA-B41B-4F00-A795-2FCC4148ED7D}" type="presOf" srcId="{C4D7378F-9DF3-43C0-8ADB-017DF5789C01}" destId="{A51CE38F-67C3-4FF6-84CE-4C2FFF999266}" srcOrd="1" destOrd="0" presId="urn:microsoft.com/office/officeart/2005/8/layout/radial1"/>
    <dgm:cxn modelId="{524B5E5A-48E8-4B4A-AC3B-511C93EA48C6}" type="presOf" srcId="{86996208-4B73-43AF-A1D1-A5FD2A0938F6}" destId="{26680583-2C5D-4EB9-908D-63C63B503533}" srcOrd="0" destOrd="0" presId="urn:microsoft.com/office/officeart/2005/8/layout/radial1"/>
    <dgm:cxn modelId="{87591BAA-79BE-4D91-901B-CDD4F258308F}" srcId="{5DB5E2DC-AF7D-4308-BD4A-564E135452AC}" destId="{CB457BC2-4D61-4BFD-8D2B-21E5AC454395}" srcOrd="1" destOrd="0" parTransId="{FDE1037D-F6CB-4580-8AAF-D6CE8B0009E2}" sibTransId="{061212E5-AF0B-4DD5-9437-036F705D3C57}"/>
    <dgm:cxn modelId="{0D4BAB50-2C8C-4EDB-B27D-12AECD7A4725}" type="presParOf" srcId="{26680583-2C5D-4EB9-908D-63C63B503533}" destId="{E226998B-FD8F-46FD-AD5E-21DBBD86D8E1}" srcOrd="0" destOrd="0" presId="urn:microsoft.com/office/officeart/2005/8/layout/radial1"/>
    <dgm:cxn modelId="{23EEBC99-DA6E-457F-8A34-0344B903D7EF}" type="presParOf" srcId="{26680583-2C5D-4EB9-908D-63C63B503533}" destId="{0347DF3E-3435-4FA9-9790-266AC2D25B84}" srcOrd="1" destOrd="0" presId="urn:microsoft.com/office/officeart/2005/8/layout/radial1"/>
    <dgm:cxn modelId="{EEF47BBA-B08F-41C4-A54D-6812D209B860}" type="presParOf" srcId="{0347DF3E-3435-4FA9-9790-266AC2D25B84}" destId="{C6A46AFA-5B52-4734-B817-F46D277FBCF7}" srcOrd="0" destOrd="0" presId="urn:microsoft.com/office/officeart/2005/8/layout/radial1"/>
    <dgm:cxn modelId="{E89BD758-333E-4443-8FCA-D30B7A8EF343}" type="presParOf" srcId="{26680583-2C5D-4EB9-908D-63C63B503533}" destId="{882DDDA3-D9B9-4AE1-A382-A3B99134F0E9}" srcOrd="2" destOrd="0" presId="urn:microsoft.com/office/officeart/2005/8/layout/radial1"/>
    <dgm:cxn modelId="{62FBD2D6-E77C-4052-BF68-A7931D60DAE2}" type="presParOf" srcId="{26680583-2C5D-4EB9-908D-63C63B503533}" destId="{8D5A6A25-8BB1-4229-82AF-A10A3871772E}" srcOrd="3" destOrd="0" presId="urn:microsoft.com/office/officeart/2005/8/layout/radial1"/>
    <dgm:cxn modelId="{CA96F25E-9660-4466-97DB-15DF84CFA068}" type="presParOf" srcId="{8D5A6A25-8BB1-4229-82AF-A10A3871772E}" destId="{4100558B-788F-451C-A281-0F82CF1CB277}" srcOrd="0" destOrd="0" presId="urn:microsoft.com/office/officeart/2005/8/layout/radial1"/>
    <dgm:cxn modelId="{D64292CE-2DBE-4E28-A062-7DDF19122BC5}" type="presParOf" srcId="{26680583-2C5D-4EB9-908D-63C63B503533}" destId="{33761931-91BA-4676-8525-71182772147E}" srcOrd="4" destOrd="0" presId="urn:microsoft.com/office/officeart/2005/8/layout/radial1"/>
    <dgm:cxn modelId="{FB8C834B-FF32-4A4E-AA51-B6AD338AC7C5}" type="presParOf" srcId="{26680583-2C5D-4EB9-908D-63C63B503533}" destId="{49F35465-AFF5-4C5E-BFED-0A52AFEF1CE6}" srcOrd="5" destOrd="0" presId="urn:microsoft.com/office/officeart/2005/8/layout/radial1"/>
    <dgm:cxn modelId="{2D3C02FE-7039-4E3D-94D5-C5C663783004}" type="presParOf" srcId="{49F35465-AFF5-4C5E-BFED-0A52AFEF1CE6}" destId="{8C82B407-44DE-407B-ADE3-99BD3036258A}" srcOrd="0" destOrd="0" presId="urn:microsoft.com/office/officeart/2005/8/layout/radial1"/>
    <dgm:cxn modelId="{6B8E5A4B-02ED-47FD-90CF-9DEE6EF68012}" type="presParOf" srcId="{26680583-2C5D-4EB9-908D-63C63B503533}" destId="{2A13FF7A-B988-4621-856E-369D6F9D6762}" srcOrd="6" destOrd="0" presId="urn:microsoft.com/office/officeart/2005/8/layout/radial1"/>
    <dgm:cxn modelId="{08116C57-D8A5-459F-8009-BA81BE48FA35}" type="presParOf" srcId="{26680583-2C5D-4EB9-908D-63C63B503533}" destId="{8E273176-EC53-4BEE-AC42-23D2618F520A}" srcOrd="7" destOrd="0" presId="urn:microsoft.com/office/officeart/2005/8/layout/radial1"/>
    <dgm:cxn modelId="{E85A19B3-22D2-4AEE-A65C-89AC7E445051}" type="presParOf" srcId="{8E273176-EC53-4BEE-AC42-23D2618F520A}" destId="{504741F4-6A7F-477C-8327-F0BDE94C9FB6}" srcOrd="0" destOrd="0" presId="urn:microsoft.com/office/officeart/2005/8/layout/radial1"/>
    <dgm:cxn modelId="{BBC46952-87CF-478A-826F-B4D3E860E8E9}" type="presParOf" srcId="{26680583-2C5D-4EB9-908D-63C63B503533}" destId="{96AEEB42-1E27-424F-A06A-9E3AACE9CD7F}" srcOrd="8" destOrd="0" presId="urn:microsoft.com/office/officeart/2005/8/layout/radial1"/>
    <dgm:cxn modelId="{6E8D7109-A3F4-40D5-B660-4650DC87E045}" type="presParOf" srcId="{26680583-2C5D-4EB9-908D-63C63B503533}" destId="{56D66B0F-4345-425C-AECB-77559F18BC0A}" srcOrd="9" destOrd="0" presId="urn:microsoft.com/office/officeart/2005/8/layout/radial1"/>
    <dgm:cxn modelId="{D1BE324D-B686-4EC1-8426-15823448CC45}" type="presParOf" srcId="{56D66B0F-4345-425C-AECB-77559F18BC0A}" destId="{0ECAFCD4-0F3A-43A6-9FF1-1E7AC227D7F4}" srcOrd="0" destOrd="0" presId="urn:microsoft.com/office/officeart/2005/8/layout/radial1"/>
    <dgm:cxn modelId="{FA8E6067-E219-4024-B5EF-392AB10ACB69}" type="presParOf" srcId="{26680583-2C5D-4EB9-908D-63C63B503533}" destId="{48CA0805-9A35-4965-8487-21F9C76A5EC9}" srcOrd="10" destOrd="0" presId="urn:microsoft.com/office/officeart/2005/8/layout/radial1"/>
    <dgm:cxn modelId="{3DFE9173-8953-4F65-82BC-1BEBEA3A36DC}" type="presParOf" srcId="{26680583-2C5D-4EB9-908D-63C63B503533}" destId="{159371F2-2919-4B61-867A-FC47F59C6146}" srcOrd="11" destOrd="0" presId="urn:microsoft.com/office/officeart/2005/8/layout/radial1"/>
    <dgm:cxn modelId="{03C97347-9152-4A98-925C-E7ECB9B43839}" type="presParOf" srcId="{159371F2-2919-4B61-867A-FC47F59C6146}" destId="{16851A04-1E4A-4B67-BB44-87285073611D}" srcOrd="0" destOrd="0" presId="urn:microsoft.com/office/officeart/2005/8/layout/radial1"/>
    <dgm:cxn modelId="{3ADF1E0E-56C8-4076-9FED-20DE57A8E272}" type="presParOf" srcId="{26680583-2C5D-4EB9-908D-63C63B503533}" destId="{234F5230-2E8E-435F-B8F0-38204877D5BB}" srcOrd="12" destOrd="0" presId="urn:microsoft.com/office/officeart/2005/8/layout/radial1"/>
    <dgm:cxn modelId="{208F1F92-A6EF-4CBF-B8AC-0CF5452D4865}" type="presParOf" srcId="{26680583-2C5D-4EB9-908D-63C63B503533}" destId="{245C5B41-74C3-4BDC-891F-DB33029023BE}" srcOrd="13" destOrd="0" presId="urn:microsoft.com/office/officeart/2005/8/layout/radial1"/>
    <dgm:cxn modelId="{F6FD816F-C02F-4B93-8D7B-8BF98B8F617E}" type="presParOf" srcId="{245C5B41-74C3-4BDC-891F-DB33029023BE}" destId="{1D38C750-F475-4E98-9005-8682144629CC}" srcOrd="0" destOrd="0" presId="urn:microsoft.com/office/officeart/2005/8/layout/radial1"/>
    <dgm:cxn modelId="{0FAC851C-C433-463F-B073-6E86CD3D89D1}" type="presParOf" srcId="{26680583-2C5D-4EB9-908D-63C63B503533}" destId="{25C8775F-C2D4-4127-924A-5ED9D38B1E92}" srcOrd="14" destOrd="0" presId="urn:microsoft.com/office/officeart/2005/8/layout/radial1"/>
    <dgm:cxn modelId="{1BE38CEF-434E-40E9-8F37-43AF87312A0A}" type="presParOf" srcId="{26680583-2C5D-4EB9-908D-63C63B503533}" destId="{D926BE11-2688-48FB-9144-F9DF5FFE1C29}" srcOrd="15" destOrd="0" presId="urn:microsoft.com/office/officeart/2005/8/layout/radial1"/>
    <dgm:cxn modelId="{ACE791BD-20FE-4039-A4B7-C737BFA0583C}" type="presParOf" srcId="{D926BE11-2688-48FB-9144-F9DF5FFE1C29}" destId="{A51CE38F-67C3-4FF6-84CE-4C2FFF999266}" srcOrd="0" destOrd="0" presId="urn:microsoft.com/office/officeart/2005/8/layout/radial1"/>
    <dgm:cxn modelId="{C7909845-A683-456A-91EC-05C20DA10542}" type="presParOf" srcId="{26680583-2C5D-4EB9-908D-63C63B503533}" destId="{07C53ECC-C2EB-482D-946E-315341DB8211}" srcOrd="16" destOrd="0" presId="urn:microsoft.com/office/officeart/2005/8/layout/radial1"/>
    <dgm:cxn modelId="{9A59936E-A383-43F5-9B75-68BE60387E64}" type="presParOf" srcId="{26680583-2C5D-4EB9-908D-63C63B503533}" destId="{1454CAF7-D9D9-4310-9F2C-F4C737B5ABEF}" srcOrd="17" destOrd="0" presId="urn:microsoft.com/office/officeart/2005/8/layout/radial1"/>
    <dgm:cxn modelId="{FD03B87D-5DDC-4491-B7BA-E2A0A9D25AE4}" type="presParOf" srcId="{1454CAF7-D9D9-4310-9F2C-F4C737B5ABEF}" destId="{18831206-7259-4933-AD60-EC37C388D4BE}" srcOrd="0" destOrd="0" presId="urn:microsoft.com/office/officeart/2005/8/layout/radial1"/>
    <dgm:cxn modelId="{EFBB749E-4B6B-42E2-BD2D-0D97EA57732F}" type="presParOf" srcId="{26680583-2C5D-4EB9-908D-63C63B503533}" destId="{93A3061B-7075-493B-A52E-F351C28A8C2B}" srcOrd="1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F86201-6716-44AA-9A70-8E8CD5DB790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FCA0B77-55B8-407F-A096-8E958699AF11}">
      <dgm:prSet phldrT="[Text]" custT="1"/>
      <dgm:spPr/>
      <dgm:t>
        <a:bodyPr/>
        <a:lstStyle/>
        <a:p>
          <a:r>
            <a:rPr lang="en-US" sz="1200" dirty="0" smtClean="0">
              <a:latin typeface="Calibri" panose="020F0502020204030204" pitchFamily="34" charset="0"/>
            </a:rPr>
            <a:t>Data Complexity</a:t>
          </a:r>
          <a:endParaRPr lang="en-US" sz="1200" dirty="0">
            <a:latin typeface="Calibri" panose="020F0502020204030204" pitchFamily="34" charset="0"/>
          </a:endParaRPr>
        </a:p>
      </dgm:t>
    </dgm:pt>
    <dgm:pt modelId="{6855343F-FCC7-448F-95B3-6A0239349DE0}" type="parTrans" cxnId="{2720AC83-5C8C-42F2-AA74-05A13DB9DA66}">
      <dgm:prSet/>
      <dgm:spPr/>
      <dgm:t>
        <a:bodyPr/>
        <a:lstStyle/>
        <a:p>
          <a:endParaRPr lang="en-US"/>
        </a:p>
      </dgm:t>
    </dgm:pt>
    <dgm:pt modelId="{4ED0061B-8319-4FB4-B544-22B913E7E5E7}" type="sibTrans" cxnId="{2720AC83-5C8C-42F2-AA74-05A13DB9DA66}">
      <dgm:prSet/>
      <dgm:spPr/>
      <dgm:t>
        <a:bodyPr/>
        <a:lstStyle/>
        <a:p>
          <a:endParaRPr lang="en-US"/>
        </a:p>
      </dgm:t>
    </dgm:pt>
    <dgm:pt modelId="{E5614AA7-DD61-407D-BD41-E222AD7B5681}">
      <dgm:prSet phldrT="[Text]" custT="1"/>
      <dgm:spPr/>
      <dgm:t>
        <a:bodyPr/>
        <a:lstStyle/>
        <a:p>
          <a:r>
            <a:rPr lang="en-US" sz="2000" dirty="0" smtClean="0">
              <a:latin typeface="Calibri" panose="020F0502020204030204" pitchFamily="34" charset="0"/>
            </a:rPr>
            <a:t>Has Data &gt; 10K</a:t>
          </a:r>
          <a:endParaRPr lang="en-US" sz="2000" dirty="0">
            <a:latin typeface="Calibri" panose="020F0502020204030204" pitchFamily="34" charset="0"/>
          </a:endParaRPr>
        </a:p>
      </dgm:t>
    </dgm:pt>
    <dgm:pt modelId="{E4D7FA60-714F-44FF-86AC-B0156E5B1EBB}" type="parTrans" cxnId="{B8EEB0C0-E5B6-4A31-A817-58766E961764}">
      <dgm:prSet/>
      <dgm:spPr/>
      <dgm:t>
        <a:bodyPr/>
        <a:lstStyle/>
        <a:p>
          <a:endParaRPr lang="en-US"/>
        </a:p>
      </dgm:t>
    </dgm:pt>
    <dgm:pt modelId="{53251DD5-BFD8-4596-BC58-FF5B4884DD5E}" type="sibTrans" cxnId="{B8EEB0C0-E5B6-4A31-A817-58766E961764}">
      <dgm:prSet/>
      <dgm:spPr/>
      <dgm:t>
        <a:bodyPr/>
        <a:lstStyle/>
        <a:p>
          <a:endParaRPr lang="en-US"/>
        </a:p>
      </dgm:t>
    </dgm:pt>
    <dgm:pt modelId="{BFE35092-B0C6-4727-9C36-2530FA380F86}">
      <dgm:prSet phldrT="[Text]" custT="1"/>
      <dgm:spPr/>
      <dgm:t>
        <a:bodyPr/>
        <a:lstStyle/>
        <a:p>
          <a:r>
            <a:rPr lang="en-US" sz="2000" dirty="0" smtClean="0">
              <a:latin typeface="Calibri" panose="020F0502020204030204" pitchFamily="34" charset="0"/>
            </a:rPr>
            <a:t>Has Custom Fields</a:t>
          </a:r>
          <a:endParaRPr lang="en-US" sz="2000" dirty="0">
            <a:latin typeface="Calibri" panose="020F0502020204030204" pitchFamily="34" charset="0"/>
          </a:endParaRPr>
        </a:p>
      </dgm:t>
    </dgm:pt>
    <dgm:pt modelId="{0F64E0FC-DAF4-4334-8A1F-01A5941E63D8}" type="parTrans" cxnId="{6F73CD64-4377-4443-8DE6-C1F7BD9DFE15}">
      <dgm:prSet/>
      <dgm:spPr/>
      <dgm:t>
        <a:bodyPr/>
        <a:lstStyle/>
        <a:p>
          <a:endParaRPr lang="en-US"/>
        </a:p>
      </dgm:t>
    </dgm:pt>
    <dgm:pt modelId="{CEDD3994-8285-44A3-BCE6-80399508F44A}" type="sibTrans" cxnId="{6F73CD64-4377-4443-8DE6-C1F7BD9DFE15}">
      <dgm:prSet/>
      <dgm:spPr/>
      <dgm:t>
        <a:bodyPr/>
        <a:lstStyle/>
        <a:p>
          <a:endParaRPr lang="en-US"/>
        </a:p>
      </dgm:t>
    </dgm:pt>
    <dgm:pt modelId="{488F3A9B-FFD4-4001-9A33-858366650335}">
      <dgm:prSet phldrT="[Text]" custT="1"/>
      <dgm:spPr/>
      <dgm:t>
        <a:bodyPr/>
        <a:lstStyle/>
        <a:p>
          <a:r>
            <a:rPr lang="en-US" sz="2000" dirty="0" smtClean="0">
              <a:latin typeface="Calibri" panose="020F0502020204030204" pitchFamily="34" charset="0"/>
            </a:rPr>
            <a:t>Has Data with Relationships</a:t>
          </a:r>
          <a:endParaRPr lang="en-US" sz="2000" dirty="0">
            <a:latin typeface="Calibri" panose="020F0502020204030204" pitchFamily="34" charset="0"/>
          </a:endParaRPr>
        </a:p>
      </dgm:t>
    </dgm:pt>
    <dgm:pt modelId="{480C8FE8-E828-425F-A3C2-50605C4F90BA}" type="parTrans" cxnId="{779708AB-CF32-4F29-B5E2-3CA261566487}">
      <dgm:prSet/>
      <dgm:spPr/>
      <dgm:t>
        <a:bodyPr/>
        <a:lstStyle/>
        <a:p>
          <a:endParaRPr lang="en-US"/>
        </a:p>
      </dgm:t>
    </dgm:pt>
    <dgm:pt modelId="{57E12CB6-6CF5-4914-ADC8-062B74C1AD4B}" type="sibTrans" cxnId="{779708AB-CF32-4F29-B5E2-3CA261566487}">
      <dgm:prSet/>
      <dgm:spPr/>
      <dgm:t>
        <a:bodyPr/>
        <a:lstStyle/>
        <a:p>
          <a:endParaRPr lang="en-US"/>
        </a:p>
      </dgm:t>
    </dgm:pt>
    <dgm:pt modelId="{2E1A5A32-370F-429E-841C-8EE4A81CA76E}" type="pres">
      <dgm:prSet presAssocID="{CBF86201-6716-44AA-9A70-8E8CD5DB790C}" presName="vert0" presStyleCnt="0">
        <dgm:presLayoutVars>
          <dgm:dir/>
          <dgm:animOne val="branch"/>
          <dgm:animLvl val="lvl"/>
        </dgm:presLayoutVars>
      </dgm:prSet>
      <dgm:spPr/>
      <dgm:t>
        <a:bodyPr/>
        <a:lstStyle/>
        <a:p>
          <a:endParaRPr lang="en-US"/>
        </a:p>
      </dgm:t>
    </dgm:pt>
    <dgm:pt modelId="{6636288A-D3C5-47AB-BEA4-DA9AFB847D92}" type="pres">
      <dgm:prSet presAssocID="{9FCA0B77-55B8-407F-A096-8E958699AF11}" presName="thickLine" presStyleLbl="alignNode1" presStyleIdx="0" presStyleCnt="1"/>
      <dgm:spPr/>
    </dgm:pt>
    <dgm:pt modelId="{A4AB318F-905B-4424-8BB9-89D6E1AC72FF}" type="pres">
      <dgm:prSet presAssocID="{9FCA0B77-55B8-407F-A096-8E958699AF11}" presName="horz1" presStyleCnt="0"/>
      <dgm:spPr/>
    </dgm:pt>
    <dgm:pt modelId="{83E61E9C-1D74-4D60-AD75-7ECCEAE3F488}" type="pres">
      <dgm:prSet presAssocID="{9FCA0B77-55B8-407F-A096-8E958699AF11}" presName="tx1" presStyleLbl="revTx" presStyleIdx="0" presStyleCnt="4"/>
      <dgm:spPr/>
      <dgm:t>
        <a:bodyPr/>
        <a:lstStyle/>
        <a:p>
          <a:endParaRPr lang="en-US"/>
        </a:p>
      </dgm:t>
    </dgm:pt>
    <dgm:pt modelId="{95E1BFFE-2F14-491F-B815-F850C8AD16AB}" type="pres">
      <dgm:prSet presAssocID="{9FCA0B77-55B8-407F-A096-8E958699AF11}" presName="vert1" presStyleCnt="0"/>
      <dgm:spPr/>
    </dgm:pt>
    <dgm:pt modelId="{60D4FF52-B8E1-44BE-B15E-A9C0EFB24C29}" type="pres">
      <dgm:prSet presAssocID="{E5614AA7-DD61-407D-BD41-E222AD7B5681}" presName="vertSpace2a" presStyleCnt="0"/>
      <dgm:spPr/>
    </dgm:pt>
    <dgm:pt modelId="{6888ACA7-996D-42A5-AA99-D7FF2823B5DA}" type="pres">
      <dgm:prSet presAssocID="{E5614AA7-DD61-407D-BD41-E222AD7B5681}" presName="horz2" presStyleCnt="0"/>
      <dgm:spPr/>
    </dgm:pt>
    <dgm:pt modelId="{66829C1B-BB55-47BC-9CD1-A15F492FBBB3}" type="pres">
      <dgm:prSet presAssocID="{E5614AA7-DD61-407D-BD41-E222AD7B5681}" presName="horzSpace2" presStyleCnt="0"/>
      <dgm:spPr/>
    </dgm:pt>
    <dgm:pt modelId="{B1F7E5C7-B4BF-422E-8A01-2E54FFDB7E5F}" type="pres">
      <dgm:prSet presAssocID="{E5614AA7-DD61-407D-BD41-E222AD7B5681}" presName="tx2" presStyleLbl="revTx" presStyleIdx="1" presStyleCnt="4"/>
      <dgm:spPr/>
      <dgm:t>
        <a:bodyPr/>
        <a:lstStyle/>
        <a:p>
          <a:endParaRPr lang="en-US"/>
        </a:p>
      </dgm:t>
    </dgm:pt>
    <dgm:pt modelId="{2BACBF9B-F7BE-4C8F-B123-3EE6A11BA547}" type="pres">
      <dgm:prSet presAssocID="{E5614AA7-DD61-407D-BD41-E222AD7B5681}" presName="vert2" presStyleCnt="0"/>
      <dgm:spPr/>
    </dgm:pt>
    <dgm:pt modelId="{DC8F53F5-80C4-4FFF-B066-D5128779866A}" type="pres">
      <dgm:prSet presAssocID="{E5614AA7-DD61-407D-BD41-E222AD7B5681}" presName="thinLine2b" presStyleLbl="callout" presStyleIdx="0" presStyleCnt="3"/>
      <dgm:spPr/>
    </dgm:pt>
    <dgm:pt modelId="{88FFE6CA-2E25-4B7C-96BE-B4E5C35349DA}" type="pres">
      <dgm:prSet presAssocID="{E5614AA7-DD61-407D-BD41-E222AD7B5681}" presName="vertSpace2b" presStyleCnt="0"/>
      <dgm:spPr/>
    </dgm:pt>
    <dgm:pt modelId="{0DF1DB21-FA0F-487D-8BC0-F851837A497C}" type="pres">
      <dgm:prSet presAssocID="{BFE35092-B0C6-4727-9C36-2530FA380F86}" presName="horz2" presStyleCnt="0"/>
      <dgm:spPr/>
    </dgm:pt>
    <dgm:pt modelId="{3C0AB768-BD69-4CD6-A21D-A45D81FAF312}" type="pres">
      <dgm:prSet presAssocID="{BFE35092-B0C6-4727-9C36-2530FA380F86}" presName="horzSpace2" presStyleCnt="0"/>
      <dgm:spPr/>
    </dgm:pt>
    <dgm:pt modelId="{AB206259-BFE5-4C54-BE24-3784B234277A}" type="pres">
      <dgm:prSet presAssocID="{BFE35092-B0C6-4727-9C36-2530FA380F86}" presName="tx2" presStyleLbl="revTx" presStyleIdx="2" presStyleCnt="4"/>
      <dgm:spPr/>
      <dgm:t>
        <a:bodyPr/>
        <a:lstStyle/>
        <a:p>
          <a:endParaRPr lang="en-US"/>
        </a:p>
      </dgm:t>
    </dgm:pt>
    <dgm:pt modelId="{7FD7B86C-E40A-4751-8175-7C51BAEE3050}" type="pres">
      <dgm:prSet presAssocID="{BFE35092-B0C6-4727-9C36-2530FA380F86}" presName="vert2" presStyleCnt="0"/>
      <dgm:spPr/>
    </dgm:pt>
    <dgm:pt modelId="{F208E2FE-AD96-44A7-A3C3-DB96DD08CF93}" type="pres">
      <dgm:prSet presAssocID="{BFE35092-B0C6-4727-9C36-2530FA380F86}" presName="thinLine2b" presStyleLbl="callout" presStyleIdx="1" presStyleCnt="3"/>
      <dgm:spPr/>
    </dgm:pt>
    <dgm:pt modelId="{C864137C-7090-443F-BBF1-12ED085F77F7}" type="pres">
      <dgm:prSet presAssocID="{BFE35092-B0C6-4727-9C36-2530FA380F86}" presName="vertSpace2b" presStyleCnt="0"/>
      <dgm:spPr/>
    </dgm:pt>
    <dgm:pt modelId="{0063FE26-B69C-4318-8B90-CD5A15DED64A}" type="pres">
      <dgm:prSet presAssocID="{488F3A9B-FFD4-4001-9A33-858366650335}" presName="horz2" presStyleCnt="0"/>
      <dgm:spPr/>
    </dgm:pt>
    <dgm:pt modelId="{77EF662E-5CA3-40C5-A84B-61B8DAE1A108}" type="pres">
      <dgm:prSet presAssocID="{488F3A9B-FFD4-4001-9A33-858366650335}" presName="horzSpace2" presStyleCnt="0"/>
      <dgm:spPr/>
    </dgm:pt>
    <dgm:pt modelId="{228E9DD7-8CB9-4B99-86D9-73DD805D1E0B}" type="pres">
      <dgm:prSet presAssocID="{488F3A9B-FFD4-4001-9A33-858366650335}" presName="tx2" presStyleLbl="revTx" presStyleIdx="3" presStyleCnt="4"/>
      <dgm:spPr/>
      <dgm:t>
        <a:bodyPr/>
        <a:lstStyle/>
        <a:p>
          <a:endParaRPr lang="en-US"/>
        </a:p>
      </dgm:t>
    </dgm:pt>
    <dgm:pt modelId="{F21EDDD4-90B6-4323-A3C8-BB6887BF3C46}" type="pres">
      <dgm:prSet presAssocID="{488F3A9B-FFD4-4001-9A33-858366650335}" presName="vert2" presStyleCnt="0"/>
      <dgm:spPr/>
    </dgm:pt>
    <dgm:pt modelId="{D6419E34-AD16-4EDB-87E0-D0E87FABED2A}" type="pres">
      <dgm:prSet presAssocID="{488F3A9B-FFD4-4001-9A33-858366650335}" presName="thinLine2b" presStyleLbl="callout" presStyleIdx="2" presStyleCnt="3"/>
      <dgm:spPr/>
    </dgm:pt>
    <dgm:pt modelId="{A2AE2107-F2BB-4174-845E-062DDF65885C}" type="pres">
      <dgm:prSet presAssocID="{488F3A9B-FFD4-4001-9A33-858366650335}" presName="vertSpace2b" presStyleCnt="0"/>
      <dgm:spPr/>
    </dgm:pt>
  </dgm:ptLst>
  <dgm:cxnLst>
    <dgm:cxn modelId="{AA6CDF3D-FF4C-4051-B740-8A7C2A77F44D}" type="presOf" srcId="{9FCA0B77-55B8-407F-A096-8E958699AF11}" destId="{83E61E9C-1D74-4D60-AD75-7ECCEAE3F488}" srcOrd="0" destOrd="0" presId="urn:microsoft.com/office/officeart/2008/layout/LinedList"/>
    <dgm:cxn modelId="{6F73CD64-4377-4443-8DE6-C1F7BD9DFE15}" srcId="{9FCA0B77-55B8-407F-A096-8E958699AF11}" destId="{BFE35092-B0C6-4727-9C36-2530FA380F86}" srcOrd="1" destOrd="0" parTransId="{0F64E0FC-DAF4-4334-8A1F-01A5941E63D8}" sibTransId="{CEDD3994-8285-44A3-BCE6-80399508F44A}"/>
    <dgm:cxn modelId="{A862E328-515D-4C9E-A88D-7CFFC1D4F71A}" type="presOf" srcId="{E5614AA7-DD61-407D-BD41-E222AD7B5681}" destId="{B1F7E5C7-B4BF-422E-8A01-2E54FFDB7E5F}" srcOrd="0" destOrd="0" presId="urn:microsoft.com/office/officeart/2008/layout/LinedList"/>
    <dgm:cxn modelId="{1865784D-253F-4344-BD84-817FD39872DD}" type="presOf" srcId="{488F3A9B-FFD4-4001-9A33-858366650335}" destId="{228E9DD7-8CB9-4B99-86D9-73DD805D1E0B}" srcOrd="0" destOrd="0" presId="urn:microsoft.com/office/officeart/2008/layout/LinedList"/>
    <dgm:cxn modelId="{649FFE3E-1113-41CE-9DE8-113DD45CA2AF}" type="presOf" srcId="{CBF86201-6716-44AA-9A70-8E8CD5DB790C}" destId="{2E1A5A32-370F-429E-841C-8EE4A81CA76E}" srcOrd="0" destOrd="0" presId="urn:microsoft.com/office/officeart/2008/layout/LinedList"/>
    <dgm:cxn modelId="{B8EEB0C0-E5B6-4A31-A817-58766E961764}" srcId="{9FCA0B77-55B8-407F-A096-8E958699AF11}" destId="{E5614AA7-DD61-407D-BD41-E222AD7B5681}" srcOrd="0" destOrd="0" parTransId="{E4D7FA60-714F-44FF-86AC-B0156E5B1EBB}" sibTransId="{53251DD5-BFD8-4596-BC58-FF5B4884DD5E}"/>
    <dgm:cxn modelId="{BF352F2D-4868-49C5-B25B-9526B2A3B66A}" type="presOf" srcId="{BFE35092-B0C6-4727-9C36-2530FA380F86}" destId="{AB206259-BFE5-4C54-BE24-3784B234277A}" srcOrd="0" destOrd="0" presId="urn:microsoft.com/office/officeart/2008/layout/LinedList"/>
    <dgm:cxn modelId="{2720AC83-5C8C-42F2-AA74-05A13DB9DA66}" srcId="{CBF86201-6716-44AA-9A70-8E8CD5DB790C}" destId="{9FCA0B77-55B8-407F-A096-8E958699AF11}" srcOrd="0" destOrd="0" parTransId="{6855343F-FCC7-448F-95B3-6A0239349DE0}" sibTransId="{4ED0061B-8319-4FB4-B544-22B913E7E5E7}"/>
    <dgm:cxn modelId="{779708AB-CF32-4F29-B5E2-3CA261566487}" srcId="{9FCA0B77-55B8-407F-A096-8E958699AF11}" destId="{488F3A9B-FFD4-4001-9A33-858366650335}" srcOrd="2" destOrd="0" parTransId="{480C8FE8-E828-425F-A3C2-50605C4F90BA}" sibTransId="{57E12CB6-6CF5-4914-ADC8-062B74C1AD4B}"/>
    <dgm:cxn modelId="{824F6118-3278-45AA-BCDA-FAC98DB2374A}" type="presParOf" srcId="{2E1A5A32-370F-429E-841C-8EE4A81CA76E}" destId="{6636288A-D3C5-47AB-BEA4-DA9AFB847D92}" srcOrd="0" destOrd="0" presId="urn:microsoft.com/office/officeart/2008/layout/LinedList"/>
    <dgm:cxn modelId="{3B459930-6B5B-4ECC-9A8A-2D4BBB24E811}" type="presParOf" srcId="{2E1A5A32-370F-429E-841C-8EE4A81CA76E}" destId="{A4AB318F-905B-4424-8BB9-89D6E1AC72FF}" srcOrd="1" destOrd="0" presId="urn:microsoft.com/office/officeart/2008/layout/LinedList"/>
    <dgm:cxn modelId="{55F37001-86DA-4E1D-A9A6-7F88FAFA7B92}" type="presParOf" srcId="{A4AB318F-905B-4424-8BB9-89D6E1AC72FF}" destId="{83E61E9C-1D74-4D60-AD75-7ECCEAE3F488}" srcOrd="0" destOrd="0" presId="urn:microsoft.com/office/officeart/2008/layout/LinedList"/>
    <dgm:cxn modelId="{21735B67-A4DB-49F0-80D2-77C4A344C1F2}" type="presParOf" srcId="{A4AB318F-905B-4424-8BB9-89D6E1AC72FF}" destId="{95E1BFFE-2F14-491F-B815-F850C8AD16AB}" srcOrd="1" destOrd="0" presId="urn:microsoft.com/office/officeart/2008/layout/LinedList"/>
    <dgm:cxn modelId="{70A9DA18-2ACA-464C-964C-2E4ED844AEDA}" type="presParOf" srcId="{95E1BFFE-2F14-491F-B815-F850C8AD16AB}" destId="{60D4FF52-B8E1-44BE-B15E-A9C0EFB24C29}" srcOrd="0" destOrd="0" presId="urn:microsoft.com/office/officeart/2008/layout/LinedList"/>
    <dgm:cxn modelId="{52AA18C0-1F74-4707-B42F-1BD387C66ABB}" type="presParOf" srcId="{95E1BFFE-2F14-491F-B815-F850C8AD16AB}" destId="{6888ACA7-996D-42A5-AA99-D7FF2823B5DA}" srcOrd="1" destOrd="0" presId="urn:microsoft.com/office/officeart/2008/layout/LinedList"/>
    <dgm:cxn modelId="{2AB0E8E0-645F-4F39-883B-8069D041148E}" type="presParOf" srcId="{6888ACA7-996D-42A5-AA99-D7FF2823B5DA}" destId="{66829C1B-BB55-47BC-9CD1-A15F492FBBB3}" srcOrd="0" destOrd="0" presId="urn:microsoft.com/office/officeart/2008/layout/LinedList"/>
    <dgm:cxn modelId="{6A0FC59F-AB81-4664-A822-510036B14593}" type="presParOf" srcId="{6888ACA7-996D-42A5-AA99-D7FF2823B5DA}" destId="{B1F7E5C7-B4BF-422E-8A01-2E54FFDB7E5F}" srcOrd="1" destOrd="0" presId="urn:microsoft.com/office/officeart/2008/layout/LinedList"/>
    <dgm:cxn modelId="{1109DE4A-FA8B-4C6B-958A-F9AD78E92D2F}" type="presParOf" srcId="{6888ACA7-996D-42A5-AA99-D7FF2823B5DA}" destId="{2BACBF9B-F7BE-4C8F-B123-3EE6A11BA547}" srcOrd="2" destOrd="0" presId="urn:microsoft.com/office/officeart/2008/layout/LinedList"/>
    <dgm:cxn modelId="{FF547E90-304C-474C-AB22-19F96DBE63A4}" type="presParOf" srcId="{95E1BFFE-2F14-491F-B815-F850C8AD16AB}" destId="{DC8F53F5-80C4-4FFF-B066-D5128779866A}" srcOrd="2" destOrd="0" presId="urn:microsoft.com/office/officeart/2008/layout/LinedList"/>
    <dgm:cxn modelId="{9E46B578-3EB1-4F5C-9DE1-F48944366836}" type="presParOf" srcId="{95E1BFFE-2F14-491F-B815-F850C8AD16AB}" destId="{88FFE6CA-2E25-4B7C-96BE-B4E5C35349DA}" srcOrd="3" destOrd="0" presId="urn:microsoft.com/office/officeart/2008/layout/LinedList"/>
    <dgm:cxn modelId="{A2F9E1DD-B731-4E96-9DEB-9AD4044A22E5}" type="presParOf" srcId="{95E1BFFE-2F14-491F-B815-F850C8AD16AB}" destId="{0DF1DB21-FA0F-487D-8BC0-F851837A497C}" srcOrd="4" destOrd="0" presId="urn:microsoft.com/office/officeart/2008/layout/LinedList"/>
    <dgm:cxn modelId="{66CA18DD-79C0-46B3-A93A-EEA409D4315F}" type="presParOf" srcId="{0DF1DB21-FA0F-487D-8BC0-F851837A497C}" destId="{3C0AB768-BD69-4CD6-A21D-A45D81FAF312}" srcOrd="0" destOrd="0" presId="urn:microsoft.com/office/officeart/2008/layout/LinedList"/>
    <dgm:cxn modelId="{52397BDE-3FFB-4B60-98CD-6B49AF205A50}" type="presParOf" srcId="{0DF1DB21-FA0F-487D-8BC0-F851837A497C}" destId="{AB206259-BFE5-4C54-BE24-3784B234277A}" srcOrd="1" destOrd="0" presId="urn:microsoft.com/office/officeart/2008/layout/LinedList"/>
    <dgm:cxn modelId="{B4040D98-238A-4626-AB62-DDEEBC85D425}" type="presParOf" srcId="{0DF1DB21-FA0F-487D-8BC0-F851837A497C}" destId="{7FD7B86C-E40A-4751-8175-7C51BAEE3050}" srcOrd="2" destOrd="0" presId="urn:microsoft.com/office/officeart/2008/layout/LinedList"/>
    <dgm:cxn modelId="{0FBEDF36-7897-48B0-9C3E-085296788E60}" type="presParOf" srcId="{95E1BFFE-2F14-491F-B815-F850C8AD16AB}" destId="{F208E2FE-AD96-44A7-A3C3-DB96DD08CF93}" srcOrd="5" destOrd="0" presId="urn:microsoft.com/office/officeart/2008/layout/LinedList"/>
    <dgm:cxn modelId="{5B835336-DD14-4543-8ECB-6BBD4D33EADF}" type="presParOf" srcId="{95E1BFFE-2F14-491F-B815-F850C8AD16AB}" destId="{C864137C-7090-443F-BBF1-12ED085F77F7}" srcOrd="6" destOrd="0" presId="urn:microsoft.com/office/officeart/2008/layout/LinedList"/>
    <dgm:cxn modelId="{AEA5B399-2923-4236-95C9-CF0FF9CAD3B7}" type="presParOf" srcId="{95E1BFFE-2F14-491F-B815-F850C8AD16AB}" destId="{0063FE26-B69C-4318-8B90-CD5A15DED64A}" srcOrd="7" destOrd="0" presId="urn:microsoft.com/office/officeart/2008/layout/LinedList"/>
    <dgm:cxn modelId="{B31E25B0-FFF6-4CB0-A9DE-E2BFF16C7687}" type="presParOf" srcId="{0063FE26-B69C-4318-8B90-CD5A15DED64A}" destId="{77EF662E-5CA3-40C5-A84B-61B8DAE1A108}" srcOrd="0" destOrd="0" presId="urn:microsoft.com/office/officeart/2008/layout/LinedList"/>
    <dgm:cxn modelId="{B2C07808-6224-4CEF-A34D-F487DFBDC93C}" type="presParOf" srcId="{0063FE26-B69C-4318-8B90-CD5A15DED64A}" destId="{228E9DD7-8CB9-4B99-86D9-73DD805D1E0B}" srcOrd="1" destOrd="0" presId="urn:microsoft.com/office/officeart/2008/layout/LinedList"/>
    <dgm:cxn modelId="{BFC9D844-E6E5-4DAF-8341-D84F09CF434A}" type="presParOf" srcId="{0063FE26-B69C-4318-8B90-CD5A15DED64A}" destId="{F21EDDD4-90B6-4323-A3C8-BB6887BF3C46}" srcOrd="2" destOrd="0" presId="urn:microsoft.com/office/officeart/2008/layout/LinedList"/>
    <dgm:cxn modelId="{1EC8EB2B-4A1F-438A-AE51-F7D5796A12C4}" type="presParOf" srcId="{95E1BFFE-2F14-491F-B815-F850C8AD16AB}" destId="{D6419E34-AD16-4EDB-87E0-D0E87FABED2A}" srcOrd="8" destOrd="0" presId="urn:microsoft.com/office/officeart/2008/layout/LinedList"/>
    <dgm:cxn modelId="{72CD2A93-B7AA-448B-AC53-9BDAEAB3F5A5}" type="presParOf" srcId="{95E1BFFE-2F14-491F-B815-F850C8AD16AB}" destId="{A2AE2107-F2BB-4174-845E-062DDF65885C}" srcOrd="9"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7CE8E3-6327-4860-B0FE-2A2644F4203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AB6FA93E-4915-4396-B32C-C55752B5387A}">
      <dgm:prSet phldrT="[Text]" custT="1"/>
      <dgm:spPr/>
      <dgm:t>
        <a:bodyPr/>
        <a:lstStyle/>
        <a:p>
          <a:r>
            <a:rPr lang="en-US" sz="1200" dirty="0" smtClean="0">
              <a:latin typeface="Calibri" panose="020F0502020204030204" pitchFamily="34" charset="0"/>
            </a:rPr>
            <a:t>Beta Cycle</a:t>
          </a:r>
          <a:endParaRPr lang="en-US" sz="1200" dirty="0">
            <a:latin typeface="Calibri" panose="020F0502020204030204" pitchFamily="34" charset="0"/>
          </a:endParaRPr>
        </a:p>
      </dgm:t>
    </dgm:pt>
    <dgm:pt modelId="{5A2A0E17-C235-43CF-A759-77008AE7799E}" type="parTrans" cxnId="{E2CA5032-3FC4-4567-9BB5-E5E1EEFF082E}">
      <dgm:prSet/>
      <dgm:spPr/>
      <dgm:t>
        <a:bodyPr/>
        <a:lstStyle/>
        <a:p>
          <a:endParaRPr lang="en-US" sz="2800">
            <a:latin typeface="Calibri" panose="020F0502020204030204" pitchFamily="34" charset="0"/>
          </a:endParaRPr>
        </a:p>
      </dgm:t>
    </dgm:pt>
    <dgm:pt modelId="{CDB81A5A-209D-4F3B-B55A-18A0275F717C}" type="sibTrans" cxnId="{E2CA5032-3FC4-4567-9BB5-E5E1EEFF082E}">
      <dgm:prSet/>
      <dgm:spPr/>
      <dgm:t>
        <a:bodyPr/>
        <a:lstStyle/>
        <a:p>
          <a:endParaRPr lang="en-US" sz="2800">
            <a:latin typeface="Calibri" panose="020F0502020204030204" pitchFamily="34" charset="0"/>
          </a:endParaRPr>
        </a:p>
      </dgm:t>
    </dgm:pt>
    <dgm:pt modelId="{A9278B07-30E8-4A25-9B66-E167230353AB}">
      <dgm:prSet phldrT="[Text]" custT="1"/>
      <dgm:spPr/>
      <dgm:t>
        <a:bodyPr/>
        <a:lstStyle/>
        <a:p>
          <a:r>
            <a:rPr lang="en-US" sz="1200" dirty="0" smtClean="0">
              <a:latin typeface="Calibri" panose="020F0502020204030204" pitchFamily="34" charset="0"/>
            </a:rPr>
            <a:t>Beta3</a:t>
          </a:r>
          <a:endParaRPr lang="en-US" sz="1200" dirty="0">
            <a:latin typeface="Calibri" panose="020F0502020204030204" pitchFamily="34" charset="0"/>
          </a:endParaRPr>
        </a:p>
      </dgm:t>
    </dgm:pt>
    <dgm:pt modelId="{184C45A3-D3AE-4A44-BBDE-303331E4DACA}" type="parTrans" cxnId="{34F61CD8-9D81-4121-A3CD-4767A5D3595C}">
      <dgm:prSet/>
      <dgm:spPr/>
      <dgm:t>
        <a:bodyPr/>
        <a:lstStyle/>
        <a:p>
          <a:endParaRPr lang="en-US" sz="2800">
            <a:latin typeface="Calibri" panose="020F0502020204030204" pitchFamily="34" charset="0"/>
          </a:endParaRPr>
        </a:p>
      </dgm:t>
    </dgm:pt>
    <dgm:pt modelId="{5D05F340-CA50-46EC-8F33-C3F7171D74DE}" type="sibTrans" cxnId="{34F61CD8-9D81-4121-A3CD-4767A5D3595C}">
      <dgm:prSet/>
      <dgm:spPr/>
      <dgm:t>
        <a:bodyPr/>
        <a:lstStyle/>
        <a:p>
          <a:endParaRPr lang="en-US" sz="2800">
            <a:latin typeface="Calibri" panose="020F0502020204030204" pitchFamily="34" charset="0"/>
          </a:endParaRPr>
        </a:p>
      </dgm:t>
    </dgm:pt>
    <dgm:pt modelId="{DC430EA1-1A7F-47E0-9204-1906C20D772D}">
      <dgm:prSet phldrT="[Text]" custT="1"/>
      <dgm:spPr/>
      <dgm:t>
        <a:bodyPr/>
        <a:lstStyle/>
        <a:p>
          <a:r>
            <a:rPr lang="en-US" sz="1200" dirty="0" smtClean="0">
              <a:latin typeface="Calibri" panose="020F0502020204030204" pitchFamily="34" charset="0"/>
            </a:rPr>
            <a:t>Beta 2</a:t>
          </a:r>
          <a:endParaRPr lang="en-US" sz="1200" dirty="0">
            <a:latin typeface="Calibri" panose="020F0502020204030204" pitchFamily="34" charset="0"/>
          </a:endParaRPr>
        </a:p>
      </dgm:t>
    </dgm:pt>
    <dgm:pt modelId="{52C2C0E6-E95F-42AC-AF04-7ACF74A2FDA8}" type="parTrans" cxnId="{5074F5DA-2232-47F8-A2FC-4849D9B53959}">
      <dgm:prSet/>
      <dgm:spPr/>
      <dgm:t>
        <a:bodyPr/>
        <a:lstStyle/>
        <a:p>
          <a:endParaRPr lang="en-US" sz="2800">
            <a:latin typeface="Calibri" panose="020F0502020204030204" pitchFamily="34" charset="0"/>
          </a:endParaRPr>
        </a:p>
      </dgm:t>
    </dgm:pt>
    <dgm:pt modelId="{30168539-3A4A-4B2B-B37A-059F95792381}" type="sibTrans" cxnId="{5074F5DA-2232-47F8-A2FC-4849D9B53959}">
      <dgm:prSet/>
      <dgm:spPr/>
      <dgm:t>
        <a:bodyPr/>
        <a:lstStyle/>
        <a:p>
          <a:endParaRPr lang="en-US" sz="2800">
            <a:latin typeface="Calibri" panose="020F0502020204030204" pitchFamily="34" charset="0"/>
          </a:endParaRPr>
        </a:p>
      </dgm:t>
    </dgm:pt>
    <dgm:pt modelId="{39F4CE4A-B1A1-41E0-B78A-5F740CEA3B68}">
      <dgm:prSet phldrT="[Text]" custT="1"/>
      <dgm:spPr/>
      <dgm:t>
        <a:bodyPr/>
        <a:lstStyle/>
        <a:p>
          <a:r>
            <a:rPr lang="en-US" sz="1200" dirty="0" smtClean="0">
              <a:latin typeface="Calibri" panose="020F0502020204030204" pitchFamily="34" charset="0"/>
            </a:rPr>
            <a:t>Beta 1</a:t>
          </a:r>
          <a:endParaRPr lang="en-US" sz="1200" dirty="0">
            <a:latin typeface="Calibri" panose="020F0502020204030204" pitchFamily="34" charset="0"/>
          </a:endParaRPr>
        </a:p>
      </dgm:t>
    </dgm:pt>
    <dgm:pt modelId="{9D104EBC-3E08-458F-B5B5-D46D054D0103}" type="parTrans" cxnId="{27A2D8D2-AD56-43E2-A534-A1F7421DF9C1}">
      <dgm:prSet/>
      <dgm:spPr/>
      <dgm:t>
        <a:bodyPr/>
        <a:lstStyle/>
        <a:p>
          <a:endParaRPr lang="en-US" sz="2800">
            <a:latin typeface="Calibri" panose="020F0502020204030204" pitchFamily="34" charset="0"/>
          </a:endParaRPr>
        </a:p>
      </dgm:t>
    </dgm:pt>
    <dgm:pt modelId="{4FF24790-8721-4FB1-99C8-EA135BE1E300}" type="sibTrans" cxnId="{27A2D8D2-AD56-43E2-A534-A1F7421DF9C1}">
      <dgm:prSet/>
      <dgm:spPr/>
      <dgm:t>
        <a:bodyPr/>
        <a:lstStyle/>
        <a:p>
          <a:endParaRPr lang="en-US" sz="2800">
            <a:latin typeface="Calibri" panose="020F0502020204030204" pitchFamily="34" charset="0"/>
          </a:endParaRPr>
        </a:p>
      </dgm:t>
    </dgm:pt>
    <dgm:pt modelId="{EEEF7EBA-E1F5-4D71-98F3-277B4D894585}">
      <dgm:prSet phldrT="[Text]" custT="1"/>
      <dgm:spPr/>
      <dgm:t>
        <a:bodyPr/>
        <a:lstStyle/>
        <a:p>
          <a:r>
            <a:rPr lang="en-US" sz="1200" dirty="0" smtClean="0">
              <a:latin typeface="Calibri" panose="020F0502020204030204" pitchFamily="34" charset="0"/>
            </a:rPr>
            <a:t>Beta N</a:t>
          </a:r>
          <a:endParaRPr lang="en-US" sz="1200" dirty="0">
            <a:latin typeface="Calibri" panose="020F0502020204030204" pitchFamily="34" charset="0"/>
          </a:endParaRPr>
        </a:p>
      </dgm:t>
    </dgm:pt>
    <dgm:pt modelId="{888397B4-B908-422D-A64C-251064714722}" type="parTrans" cxnId="{EB47F938-4A57-42AB-A509-2E200876FD41}">
      <dgm:prSet/>
      <dgm:spPr/>
      <dgm:t>
        <a:bodyPr/>
        <a:lstStyle/>
        <a:p>
          <a:endParaRPr lang="en-US" sz="2800">
            <a:latin typeface="Calibri" panose="020F0502020204030204" pitchFamily="34" charset="0"/>
          </a:endParaRPr>
        </a:p>
      </dgm:t>
    </dgm:pt>
    <dgm:pt modelId="{1D4C976C-8E36-4193-831D-2FF3E15F8364}" type="sibTrans" cxnId="{EB47F938-4A57-42AB-A509-2E200876FD41}">
      <dgm:prSet/>
      <dgm:spPr/>
      <dgm:t>
        <a:bodyPr/>
        <a:lstStyle/>
        <a:p>
          <a:endParaRPr lang="en-US" sz="2800">
            <a:latin typeface="Calibri" panose="020F0502020204030204" pitchFamily="34" charset="0"/>
          </a:endParaRPr>
        </a:p>
      </dgm:t>
    </dgm:pt>
    <dgm:pt modelId="{CA8865A8-9C32-4C1F-8C12-6822995D6151}" type="pres">
      <dgm:prSet presAssocID="{127CE8E3-6327-4860-B0FE-2A2644F42039}" presName="Name0" presStyleCnt="0">
        <dgm:presLayoutVars>
          <dgm:chMax val="1"/>
          <dgm:dir/>
          <dgm:animLvl val="ctr"/>
          <dgm:resizeHandles val="exact"/>
        </dgm:presLayoutVars>
      </dgm:prSet>
      <dgm:spPr/>
      <dgm:t>
        <a:bodyPr/>
        <a:lstStyle/>
        <a:p>
          <a:endParaRPr lang="en-US"/>
        </a:p>
      </dgm:t>
    </dgm:pt>
    <dgm:pt modelId="{D70F2BD6-CD45-407B-95F0-38CBA08DD2E5}" type="pres">
      <dgm:prSet presAssocID="{AB6FA93E-4915-4396-B32C-C55752B5387A}" presName="centerShape" presStyleLbl="node0" presStyleIdx="0" presStyleCnt="1"/>
      <dgm:spPr/>
      <dgm:t>
        <a:bodyPr/>
        <a:lstStyle/>
        <a:p>
          <a:endParaRPr lang="en-US"/>
        </a:p>
      </dgm:t>
    </dgm:pt>
    <dgm:pt modelId="{290379BA-B7D6-4437-8D93-356480D21C34}" type="pres">
      <dgm:prSet presAssocID="{A9278B07-30E8-4A25-9B66-E167230353AB}" presName="node" presStyleLbl="node1" presStyleIdx="0" presStyleCnt="4">
        <dgm:presLayoutVars>
          <dgm:bulletEnabled val="1"/>
        </dgm:presLayoutVars>
      </dgm:prSet>
      <dgm:spPr/>
      <dgm:t>
        <a:bodyPr/>
        <a:lstStyle/>
        <a:p>
          <a:endParaRPr lang="en-US"/>
        </a:p>
      </dgm:t>
    </dgm:pt>
    <dgm:pt modelId="{FFC93A18-5FF4-408F-9820-349F6FD98B24}" type="pres">
      <dgm:prSet presAssocID="{A9278B07-30E8-4A25-9B66-E167230353AB}" presName="dummy" presStyleCnt="0"/>
      <dgm:spPr/>
    </dgm:pt>
    <dgm:pt modelId="{B7A42BDF-BCEE-41E2-80DE-F51674B9E5F2}" type="pres">
      <dgm:prSet presAssocID="{5D05F340-CA50-46EC-8F33-C3F7171D74DE}" presName="sibTrans" presStyleLbl="sibTrans2D1" presStyleIdx="0" presStyleCnt="4"/>
      <dgm:spPr/>
      <dgm:t>
        <a:bodyPr/>
        <a:lstStyle/>
        <a:p>
          <a:endParaRPr lang="en-US"/>
        </a:p>
      </dgm:t>
    </dgm:pt>
    <dgm:pt modelId="{DAF081B6-71D1-4B81-A177-24DC89C02F94}" type="pres">
      <dgm:prSet presAssocID="{DC430EA1-1A7F-47E0-9204-1906C20D772D}" presName="node" presStyleLbl="node1" presStyleIdx="1" presStyleCnt="4">
        <dgm:presLayoutVars>
          <dgm:bulletEnabled val="1"/>
        </dgm:presLayoutVars>
      </dgm:prSet>
      <dgm:spPr/>
      <dgm:t>
        <a:bodyPr/>
        <a:lstStyle/>
        <a:p>
          <a:endParaRPr lang="en-US"/>
        </a:p>
      </dgm:t>
    </dgm:pt>
    <dgm:pt modelId="{DB5A6532-2DBA-4AD1-97F7-7ACB2BE2E5D9}" type="pres">
      <dgm:prSet presAssocID="{DC430EA1-1A7F-47E0-9204-1906C20D772D}" presName="dummy" presStyleCnt="0"/>
      <dgm:spPr/>
    </dgm:pt>
    <dgm:pt modelId="{A6E74B1D-8173-4C11-9CDC-A973DEE34A2F}" type="pres">
      <dgm:prSet presAssocID="{30168539-3A4A-4B2B-B37A-059F95792381}" presName="sibTrans" presStyleLbl="sibTrans2D1" presStyleIdx="1" presStyleCnt="4"/>
      <dgm:spPr/>
      <dgm:t>
        <a:bodyPr/>
        <a:lstStyle/>
        <a:p>
          <a:endParaRPr lang="en-US"/>
        </a:p>
      </dgm:t>
    </dgm:pt>
    <dgm:pt modelId="{07E7857E-67A0-4F85-8410-2277CC188ACC}" type="pres">
      <dgm:prSet presAssocID="{39F4CE4A-B1A1-41E0-B78A-5F740CEA3B68}" presName="node" presStyleLbl="node1" presStyleIdx="2" presStyleCnt="4">
        <dgm:presLayoutVars>
          <dgm:bulletEnabled val="1"/>
        </dgm:presLayoutVars>
      </dgm:prSet>
      <dgm:spPr/>
      <dgm:t>
        <a:bodyPr/>
        <a:lstStyle/>
        <a:p>
          <a:endParaRPr lang="en-US"/>
        </a:p>
      </dgm:t>
    </dgm:pt>
    <dgm:pt modelId="{EFF8396D-3DA6-4400-AF6F-8024B23A09BF}" type="pres">
      <dgm:prSet presAssocID="{39F4CE4A-B1A1-41E0-B78A-5F740CEA3B68}" presName="dummy" presStyleCnt="0"/>
      <dgm:spPr/>
    </dgm:pt>
    <dgm:pt modelId="{EAAB8EB7-8192-43EA-9B9C-30DE4CC5A9A5}" type="pres">
      <dgm:prSet presAssocID="{4FF24790-8721-4FB1-99C8-EA135BE1E300}" presName="sibTrans" presStyleLbl="sibTrans2D1" presStyleIdx="2" presStyleCnt="4"/>
      <dgm:spPr/>
      <dgm:t>
        <a:bodyPr/>
        <a:lstStyle/>
        <a:p>
          <a:endParaRPr lang="en-US"/>
        </a:p>
      </dgm:t>
    </dgm:pt>
    <dgm:pt modelId="{545C6CC5-9DD7-45CA-8BF7-770CDFB287A0}" type="pres">
      <dgm:prSet presAssocID="{EEEF7EBA-E1F5-4D71-98F3-277B4D894585}" presName="node" presStyleLbl="node1" presStyleIdx="3" presStyleCnt="4">
        <dgm:presLayoutVars>
          <dgm:bulletEnabled val="1"/>
        </dgm:presLayoutVars>
      </dgm:prSet>
      <dgm:spPr/>
      <dgm:t>
        <a:bodyPr/>
        <a:lstStyle/>
        <a:p>
          <a:endParaRPr lang="en-US"/>
        </a:p>
      </dgm:t>
    </dgm:pt>
    <dgm:pt modelId="{CCE825E7-A0C4-4882-A39D-B6C3235C007D}" type="pres">
      <dgm:prSet presAssocID="{EEEF7EBA-E1F5-4D71-98F3-277B4D894585}" presName="dummy" presStyleCnt="0"/>
      <dgm:spPr/>
    </dgm:pt>
    <dgm:pt modelId="{7ACD8C8D-6F0F-447D-A603-87A85A4B7727}" type="pres">
      <dgm:prSet presAssocID="{1D4C976C-8E36-4193-831D-2FF3E15F8364}" presName="sibTrans" presStyleLbl="sibTrans2D1" presStyleIdx="3" presStyleCnt="4"/>
      <dgm:spPr/>
      <dgm:t>
        <a:bodyPr/>
        <a:lstStyle/>
        <a:p>
          <a:endParaRPr lang="en-US"/>
        </a:p>
      </dgm:t>
    </dgm:pt>
  </dgm:ptLst>
  <dgm:cxnLst>
    <dgm:cxn modelId="{0348F914-AF6A-424C-BA8E-3D44BD8CADFA}" type="presOf" srcId="{4FF24790-8721-4FB1-99C8-EA135BE1E300}" destId="{EAAB8EB7-8192-43EA-9B9C-30DE4CC5A9A5}" srcOrd="0" destOrd="0" presId="urn:microsoft.com/office/officeart/2005/8/layout/radial6"/>
    <dgm:cxn modelId="{9DE11DF9-5557-4238-921C-A9ED42CE7F8B}" type="presOf" srcId="{1D4C976C-8E36-4193-831D-2FF3E15F8364}" destId="{7ACD8C8D-6F0F-447D-A603-87A85A4B7727}" srcOrd="0" destOrd="0" presId="urn:microsoft.com/office/officeart/2005/8/layout/radial6"/>
    <dgm:cxn modelId="{E2CA5032-3FC4-4567-9BB5-E5E1EEFF082E}" srcId="{127CE8E3-6327-4860-B0FE-2A2644F42039}" destId="{AB6FA93E-4915-4396-B32C-C55752B5387A}" srcOrd="0" destOrd="0" parTransId="{5A2A0E17-C235-43CF-A759-77008AE7799E}" sibTransId="{CDB81A5A-209D-4F3B-B55A-18A0275F717C}"/>
    <dgm:cxn modelId="{41CE7417-C4F5-47D2-9744-99B6C342B273}" type="presOf" srcId="{39F4CE4A-B1A1-41E0-B78A-5F740CEA3B68}" destId="{07E7857E-67A0-4F85-8410-2277CC188ACC}" srcOrd="0" destOrd="0" presId="urn:microsoft.com/office/officeart/2005/8/layout/radial6"/>
    <dgm:cxn modelId="{6FDB335C-4ECD-4466-B91C-236A15959521}" type="presOf" srcId="{EEEF7EBA-E1F5-4D71-98F3-277B4D894585}" destId="{545C6CC5-9DD7-45CA-8BF7-770CDFB287A0}" srcOrd="0" destOrd="0" presId="urn:microsoft.com/office/officeart/2005/8/layout/radial6"/>
    <dgm:cxn modelId="{30D624B5-D244-41F6-A3E0-8776317F12E9}" type="presOf" srcId="{DC430EA1-1A7F-47E0-9204-1906C20D772D}" destId="{DAF081B6-71D1-4B81-A177-24DC89C02F94}" srcOrd="0" destOrd="0" presId="urn:microsoft.com/office/officeart/2005/8/layout/radial6"/>
    <dgm:cxn modelId="{4724851A-CD3C-4248-AA9D-8A5FD3C4013B}" type="presOf" srcId="{30168539-3A4A-4B2B-B37A-059F95792381}" destId="{A6E74B1D-8173-4C11-9CDC-A973DEE34A2F}" srcOrd="0" destOrd="0" presId="urn:microsoft.com/office/officeart/2005/8/layout/radial6"/>
    <dgm:cxn modelId="{5074F5DA-2232-47F8-A2FC-4849D9B53959}" srcId="{AB6FA93E-4915-4396-B32C-C55752B5387A}" destId="{DC430EA1-1A7F-47E0-9204-1906C20D772D}" srcOrd="1" destOrd="0" parTransId="{52C2C0E6-E95F-42AC-AF04-7ACF74A2FDA8}" sibTransId="{30168539-3A4A-4B2B-B37A-059F95792381}"/>
    <dgm:cxn modelId="{EB47F938-4A57-42AB-A509-2E200876FD41}" srcId="{AB6FA93E-4915-4396-B32C-C55752B5387A}" destId="{EEEF7EBA-E1F5-4D71-98F3-277B4D894585}" srcOrd="3" destOrd="0" parTransId="{888397B4-B908-422D-A64C-251064714722}" sibTransId="{1D4C976C-8E36-4193-831D-2FF3E15F8364}"/>
    <dgm:cxn modelId="{27A2D8D2-AD56-43E2-A534-A1F7421DF9C1}" srcId="{AB6FA93E-4915-4396-B32C-C55752B5387A}" destId="{39F4CE4A-B1A1-41E0-B78A-5F740CEA3B68}" srcOrd="2" destOrd="0" parTransId="{9D104EBC-3E08-458F-B5B5-D46D054D0103}" sibTransId="{4FF24790-8721-4FB1-99C8-EA135BE1E300}"/>
    <dgm:cxn modelId="{2EE171EF-98A5-4C98-B1D6-57B5B524296B}" type="presOf" srcId="{AB6FA93E-4915-4396-B32C-C55752B5387A}" destId="{D70F2BD6-CD45-407B-95F0-38CBA08DD2E5}" srcOrd="0" destOrd="0" presId="urn:microsoft.com/office/officeart/2005/8/layout/radial6"/>
    <dgm:cxn modelId="{24FA3F59-A8E0-413D-8278-F46A27A125E3}" type="presOf" srcId="{A9278B07-30E8-4A25-9B66-E167230353AB}" destId="{290379BA-B7D6-4437-8D93-356480D21C34}" srcOrd="0" destOrd="0" presId="urn:microsoft.com/office/officeart/2005/8/layout/radial6"/>
    <dgm:cxn modelId="{481150E2-93CF-47B5-A2E5-A097B083FCD6}" type="presOf" srcId="{5D05F340-CA50-46EC-8F33-C3F7171D74DE}" destId="{B7A42BDF-BCEE-41E2-80DE-F51674B9E5F2}" srcOrd="0" destOrd="0" presId="urn:microsoft.com/office/officeart/2005/8/layout/radial6"/>
    <dgm:cxn modelId="{1ABDE6F8-9B18-4022-8E4F-9FF78DB1C78E}" type="presOf" srcId="{127CE8E3-6327-4860-B0FE-2A2644F42039}" destId="{CA8865A8-9C32-4C1F-8C12-6822995D6151}" srcOrd="0" destOrd="0" presId="urn:microsoft.com/office/officeart/2005/8/layout/radial6"/>
    <dgm:cxn modelId="{34F61CD8-9D81-4121-A3CD-4767A5D3595C}" srcId="{AB6FA93E-4915-4396-B32C-C55752B5387A}" destId="{A9278B07-30E8-4A25-9B66-E167230353AB}" srcOrd="0" destOrd="0" parTransId="{184C45A3-D3AE-4A44-BBDE-303331E4DACA}" sibTransId="{5D05F340-CA50-46EC-8F33-C3F7171D74DE}"/>
    <dgm:cxn modelId="{FCD4A6A1-B926-4509-9655-908A180EF021}" type="presParOf" srcId="{CA8865A8-9C32-4C1F-8C12-6822995D6151}" destId="{D70F2BD6-CD45-407B-95F0-38CBA08DD2E5}" srcOrd="0" destOrd="0" presId="urn:microsoft.com/office/officeart/2005/8/layout/radial6"/>
    <dgm:cxn modelId="{15F946AF-EA14-412F-99D9-C69CBD1C794A}" type="presParOf" srcId="{CA8865A8-9C32-4C1F-8C12-6822995D6151}" destId="{290379BA-B7D6-4437-8D93-356480D21C34}" srcOrd="1" destOrd="0" presId="urn:microsoft.com/office/officeart/2005/8/layout/radial6"/>
    <dgm:cxn modelId="{2E7B9722-77B1-4DCE-B8C7-34876F45D9A8}" type="presParOf" srcId="{CA8865A8-9C32-4C1F-8C12-6822995D6151}" destId="{FFC93A18-5FF4-408F-9820-349F6FD98B24}" srcOrd="2" destOrd="0" presId="urn:microsoft.com/office/officeart/2005/8/layout/radial6"/>
    <dgm:cxn modelId="{5B92C616-7946-47D5-B99F-97CFD00C4034}" type="presParOf" srcId="{CA8865A8-9C32-4C1F-8C12-6822995D6151}" destId="{B7A42BDF-BCEE-41E2-80DE-F51674B9E5F2}" srcOrd="3" destOrd="0" presId="urn:microsoft.com/office/officeart/2005/8/layout/radial6"/>
    <dgm:cxn modelId="{2F49A767-73EE-4C46-9CBC-6D076CFC6178}" type="presParOf" srcId="{CA8865A8-9C32-4C1F-8C12-6822995D6151}" destId="{DAF081B6-71D1-4B81-A177-24DC89C02F94}" srcOrd="4" destOrd="0" presId="urn:microsoft.com/office/officeart/2005/8/layout/radial6"/>
    <dgm:cxn modelId="{DCB59F73-2991-443A-814F-1870AF40A22E}" type="presParOf" srcId="{CA8865A8-9C32-4C1F-8C12-6822995D6151}" destId="{DB5A6532-2DBA-4AD1-97F7-7ACB2BE2E5D9}" srcOrd="5" destOrd="0" presId="urn:microsoft.com/office/officeart/2005/8/layout/radial6"/>
    <dgm:cxn modelId="{63189E34-45F2-4B8D-B14E-F0992E06708C}" type="presParOf" srcId="{CA8865A8-9C32-4C1F-8C12-6822995D6151}" destId="{A6E74B1D-8173-4C11-9CDC-A973DEE34A2F}" srcOrd="6" destOrd="0" presId="urn:microsoft.com/office/officeart/2005/8/layout/radial6"/>
    <dgm:cxn modelId="{7CA064A2-59A8-4B07-B631-FAC728DF9E1C}" type="presParOf" srcId="{CA8865A8-9C32-4C1F-8C12-6822995D6151}" destId="{07E7857E-67A0-4F85-8410-2277CC188ACC}" srcOrd="7" destOrd="0" presId="urn:microsoft.com/office/officeart/2005/8/layout/radial6"/>
    <dgm:cxn modelId="{F397748C-334F-4F4F-9AEE-3A381C5245B7}" type="presParOf" srcId="{CA8865A8-9C32-4C1F-8C12-6822995D6151}" destId="{EFF8396D-3DA6-4400-AF6F-8024B23A09BF}" srcOrd="8" destOrd="0" presId="urn:microsoft.com/office/officeart/2005/8/layout/radial6"/>
    <dgm:cxn modelId="{0A09D779-47BF-4598-A005-0CA1E2351377}" type="presParOf" srcId="{CA8865A8-9C32-4C1F-8C12-6822995D6151}" destId="{EAAB8EB7-8192-43EA-9B9C-30DE4CC5A9A5}" srcOrd="9" destOrd="0" presId="urn:microsoft.com/office/officeart/2005/8/layout/radial6"/>
    <dgm:cxn modelId="{B7B33804-3BD7-4D51-BA20-21058873B67F}" type="presParOf" srcId="{CA8865A8-9C32-4C1F-8C12-6822995D6151}" destId="{545C6CC5-9DD7-45CA-8BF7-770CDFB287A0}" srcOrd="10" destOrd="0" presId="urn:microsoft.com/office/officeart/2005/8/layout/radial6"/>
    <dgm:cxn modelId="{750675F1-CC93-4D32-B1B9-B1D5C73E8371}" type="presParOf" srcId="{CA8865A8-9C32-4C1F-8C12-6822995D6151}" destId="{CCE825E7-A0C4-4882-A39D-B6C3235C007D}" srcOrd="11" destOrd="0" presId="urn:microsoft.com/office/officeart/2005/8/layout/radial6"/>
    <dgm:cxn modelId="{18A76C38-969F-4965-B022-43F9327EFB1B}" type="presParOf" srcId="{CA8865A8-9C32-4C1F-8C12-6822995D6151}" destId="{7ACD8C8D-6F0F-447D-A603-87A85A4B7727}" srcOrd="12"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AB0EAD-BA2D-4064-8310-82B06DF4F172}"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BDD3BF4F-0C9F-4E9E-8C48-1898BB0D23E1}">
      <dgm:prSet phldrT="[Text]" custT="1"/>
      <dgm:spPr/>
      <dgm:t>
        <a:bodyPr/>
        <a:lstStyle/>
        <a:p>
          <a:r>
            <a:rPr lang="en-US" sz="1100" dirty="0" smtClean="0">
              <a:latin typeface="Calibri" panose="020F0502020204030204" pitchFamily="34" charset="0"/>
            </a:rPr>
            <a:t>Managed Package </a:t>
          </a:r>
        </a:p>
        <a:p>
          <a:r>
            <a:rPr lang="en-US" sz="1100" dirty="0" smtClean="0">
              <a:latin typeface="Calibri" panose="020F0502020204030204" pitchFamily="34" charset="0"/>
            </a:rPr>
            <a:t>V 1.0</a:t>
          </a:r>
          <a:endParaRPr lang="en-US" sz="1100" dirty="0">
            <a:latin typeface="Calibri" panose="020F0502020204030204" pitchFamily="34" charset="0"/>
          </a:endParaRPr>
        </a:p>
      </dgm:t>
    </dgm:pt>
    <dgm:pt modelId="{34F5F75C-05E1-40D7-8172-121A8524C25D}" type="parTrans" cxnId="{9094F287-DE4C-465B-BE2F-708E6B6DF168}">
      <dgm:prSet/>
      <dgm:spPr/>
      <dgm:t>
        <a:bodyPr/>
        <a:lstStyle/>
        <a:p>
          <a:endParaRPr lang="en-US" sz="2800">
            <a:latin typeface="Calibri" panose="020F0502020204030204" pitchFamily="34" charset="0"/>
          </a:endParaRPr>
        </a:p>
      </dgm:t>
    </dgm:pt>
    <dgm:pt modelId="{0F263888-9872-4364-94A4-0881BF4F1C3C}" type="sibTrans" cxnId="{9094F287-DE4C-465B-BE2F-708E6B6DF168}">
      <dgm:prSet/>
      <dgm:spPr/>
      <dgm:t>
        <a:bodyPr/>
        <a:lstStyle/>
        <a:p>
          <a:endParaRPr lang="en-US" sz="2800">
            <a:latin typeface="Calibri" panose="020F0502020204030204" pitchFamily="34" charset="0"/>
          </a:endParaRPr>
        </a:p>
      </dgm:t>
    </dgm:pt>
    <dgm:pt modelId="{9C425AB1-B8FD-4478-9034-C7014B77BA0F}">
      <dgm:prSet phldrT="[Text]" custT="1"/>
      <dgm:spPr/>
      <dgm:t>
        <a:bodyPr/>
        <a:lstStyle/>
        <a:p>
          <a:r>
            <a:rPr lang="en-US" sz="1100" dirty="0" smtClean="0">
              <a:latin typeface="Calibri" panose="020F0502020204030204" pitchFamily="34" charset="0"/>
            </a:rPr>
            <a:t>Managed Package V 2.0</a:t>
          </a:r>
          <a:endParaRPr lang="en-US" sz="1100" dirty="0">
            <a:latin typeface="Calibri" panose="020F0502020204030204" pitchFamily="34" charset="0"/>
          </a:endParaRPr>
        </a:p>
      </dgm:t>
    </dgm:pt>
    <dgm:pt modelId="{1115A55F-3E44-4E4B-923D-235C57900F4C}" type="parTrans" cxnId="{6BF8900D-961F-4D66-9257-89C0D5ABC0A2}">
      <dgm:prSet/>
      <dgm:spPr/>
      <dgm:t>
        <a:bodyPr/>
        <a:lstStyle/>
        <a:p>
          <a:endParaRPr lang="en-US" sz="2800">
            <a:latin typeface="Calibri" panose="020F0502020204030204" pitchFamily="34" charset="0"/>
          </a:endParaRPr>
        </a:p>
      </dgm:t>
    </dgm:pt>
    <dgm:pt modelId="{A01EBC2E-BE5F-4DD5-B153-5A785DDB9080}" type="sibTrans" cxnId="{6BF8900D-961F-4D66-9257-89C0D5ABC0A2}">
      <dgm:prSet/>
      <dgm:spPr/>
      <dgm:t>
        <a:bodyPr/>
        <a:lstStyle/>
        <a:p>
          <a:endParaRPr lang="en-US" sz="2800">
            <a:latin typeface="Calibri" panose="020F0502020204030204" pitchFamily="34" charset="0"/>
          </a:endParaRPr>
        </a:p>
      </dgm:t>
    </dgm:pt>
    <dgm:pt modelId="{3DEBF3BC-871B-4DF4-BA03-A0CD8F97B5B2}">
      <dgm:prSet phldrT="[Text]" custT="1"/>
      <dgm:spPr/>
      <dgm:t>
        <a:bodyPr/>
        <a:lstStyle/>
        <a:p>
          <a:r>
            <a:rPr lang="en-US" sz="1100" dirty="0" smtClean="0">
              <a:latin typeface="Calibri" panose="020F0502020204030204" pitchFamily="34" charset="0"/>
            </a:rPr>
            <a:t>Upgrade/</a:t>
          </a:r>
        </a:p>
        <a:p>
          <a:r>
            <a:rPr lang="en-US" sz="1100" dirty="0" smtClean="0">
              <a:latin typeface="Calibri" panose="020F0502020204030204" pitchFamily="34" charset="0"/>
            </a:rPr>
            <a:t>Fresh Install</a:t>
          </a:r>
          <a:endParaRPr lang="en-US" sz="1100" dirty="0">
            <a:latin typeface="Calibri" panose="020F0502020204030204" pitchFamily="34" charset="0"/>
          </a:endParaRPr>
        </a:p>
      </dgm:t>
    </dgm:pt>
    <dgm:pt modelId="{241DF789-89D1-4D6B-BC7A-604B7F2F94DC}" type="parTrans" cxnId="{9FC63FFB-B477-4C02-A306-8BFBB515957C}">
      <dgm:prSet/>
      <dgm:spPr/>
      <dgm:t>
        <a:bodyPr/>
        <a:lstStyle/>
        <a:p>
          <a:endParaRPr lang="en-US" sz="2800">
            <a:latin typeface="Calibri" panose="020F0502020204030204" pitchFamily="34" charset="0"/>
          </a:endParaRPr>
        </a:p>
      </dgm:t>
    </dgm:pt>
    <dgm:pt modelId="{35BEE474-2C78-4744-BB36-24D7D07AD9C9}" type="sibTrans" cxnId="{9FC63FFB-B477-4C02-A306-8BFBB515957C}">
      <dgm:prSet/>
      <dgm:spPr/>
      <dgm:t>
        <a:bodyPr/>
        <a:lstStyle/>
        <a:p>
          <a:endParaRPr lang="en-US" sz="2800">
            <a:latin typeface="Calibri" panose="020F0502020204030204" pitchFamily="34" charset="0"/>
          </a:endParaRPr>
        </a:p>
      </dgm:t>
    </dgm:pt>
    <dgm:pt modelId="{2D7C6271-F360-4092-9663-DF99618D1E20}" type="pres">
      <dgm:prSet presAssocID="{68AB0EAD-BA2D-4064-8310-82B06DF4F172}" presName="Name0" presStyleCnt="0">
        <dgm:presLayoutVars>
          <dgm:chMax val="7"/>
          <dgm:chPref val="7"/>
          <dgm:dir/>
          <dgm:animLvl val="lvl"/>
        </dgm:presLayoutVars>
      </dgm:prSet>
      <dgm:spPr/>
      <dgm:t>
        <a:bodyPr/>
        <a:lstStyle/>
        <a:p>
          <a:endParaRPr lang="en-US"/>
        </a:p>
      </dgm:t>
    </dgm:pt>
    <dgm:pt modelId="{A6D9971E-6A96-4319-B969-2290BC5CBE8C}" type="pres">
      <dgm:prSet presAssocID="{BDD3BF4F-0C9F-4E9E-8C48-1898BB0D23E1}" presName="Accent1" presStyleCnt="0"/>
      <dgm:spPr/>
    </dgm:pt>
    <dgm:pt modelId="{90ED1B74-79DD-4A0C-B41C-EADBC69A4B3A}" type="pres">
      <dgm:prSet presAssocID="{BDD3BF4F-0C9F-4E9E-8C48-1898BB0D23E1}" presName="Accent" presStyleLbl="node1" presStyleIdx="0" presStyleCnt="3"/>
      <dgm:spPr/>
    </dgm:pt>
    <dgm:pt modelId="{4F5B877A-52D0-479A-9732-E57E15BF857A}" type="pres">
      <dgm:prSet presAssocID="{BDD3BF4F-0C9F-4E9E-8C48-1898BB0D23E1}" presName="Parent1" presStyleLbl="revTx" presStyleIdx="0" presStyleCnt="3">
        <dgm:presLayoutVars>
          <dgm:chMax val="1"/>
          <dgm:chPref val="1"/>
          <dgm:bulletEnabled val="1"/>
        </dgm:presLayoutVars>
      </dgm:prSet>
      <dgm:spPr/>
      <dgm:t>
        <a:bodyPr/>
        <a:lstStyle/>
        <a:p>
          <a:endParaRPr lang="en-US"/>
        </a:p>
      </dgm:t>
    </dgm:pt>
    <dgm:pt modelId="{5ECD0834-6450-4835-91AE-1B3E9A1F872C}" type="pres">
      <dgm:prSet presAssocID="{3DEBF3BC-871B-4DF4-BA03-A0CD8F97B5B2}" presName="Accent2" presStyleCnt="0"/>
      <dgm:spPr/>
    </dgm:pt>
    <dgm:pt modelId="{DFE976AF-5141-4DE6-B847-688F020710A1}" type="pres">
      <dgm:prSet presAssocID="{3DEBF3BC-871B-4DF4-BA03-A0CD8F97B5B2}" presName="Accent" presStyleLbl="node1" presStyleIdx="1" presStyleCnt="3"/>
      <dgm:spPr/>
    </dgm:pt>
    <dgm:pt modelId="{828C6018-8633-4942-9A92-4FE041459601}" type="pres">
      <dgm:prSet presAssocID="{3DEBF3BC-871B-4DF4-BA03-A0CD8F97B5B2}" presName="Parent2" presStyleLbl="revTx" presStyleIdx="1" presStyleCnt="3">
        <dgm:presLayoutVars>
          <dgm:chMax val="1"/>
          <dgm:chPref val="1"/>
          <dgm:bulletEnabled val="1"/>
        </dgm:presLayoutVars>
      </dgm:prSet>
      <dgm:spPr/>
      <dgm:t>
        <a:bodyPr/>
        <a:lstStyle/>
        <a:p>
          <a:endParaRPr lang="en-US"/>
        </a:p>
      </dgm:t>
    </dgm:pt>
    <dgm:pt modelId="{72DA6B03-E5CE-4B72-8332-3AB28F2A8B80}" type="pres">
      <dgm:prSet presAssocID="{9C425AB1-B8FD-4478-9034-C7014B77BA0F}" presName="Accent3" presStyleCnt="0"/>
      <dgm:spPr/>
    </dgm:pt>
    <dgm:pt modelId="{4B753477-F0CE-4C9A-92CF-C470EA2B1ADA}" type="pres">
      <dgm:prSet presAssocID="{9C425AB1-B8FD-4478-9034-C7014B77BA0F}" presName="Accent" presStyleLbl="node1" presStyleIdx="2" presStyleCnt="3"/>
      <dgm:spPr/>
    </dgm:pt>
    <dgm:pt modelId="{DC20C1CA-1384-4F54-B949-9F7300BF744E}" type="pres">
      <dgm:prSet presAssocID="{9C425AB1-B8FD-4478-9034-C7014B77BA0F}" presName="Parent3" presStyleLbl="revTx" presStyleIdx="2" presStyleCnt="3">
        <dgm:presLayoutVars>
          <dgm:chMax val="1"/>
          <dgm:chPref val="1"/>
          <dgm:bulletEnabled val="1"/>
        </dgm:presLayoutVars>
      </dgm:prSet>
      <dgm:spPr/>
      <dgm:t>
        <a:bodyPr/>
        <a:lstStyle/>
        <a:p>
          <a:endParaRPr lang="en-US"/>
        </a:p>
      </dgm:t>
    </dgm:pt>
  </dgm:ptLst>
  <dgm:cxnLst>
    <dgm:cxn modelId="{9FC63FFB-B477-4C02-A306-8BFBB515957C}" srcId="{68AB0EAD-BA2D-4064-8310-82B06DF4F172}" destId="{3DEBF3BC-871B-4DF4-BA03-A0CD8F97B5B2}" srcOrd="1" destOrd="0" parTransId="{241DF789-89D1-4D6B-BC7A-604B7F2F94DC}" sibTransId="{35BEE474-2C78-4744-BB36-24D7D07AD9C9}"/>
    <dgm:cxn modelId="{BCAEA46D-1F21-4B0F-B646-912C14CC995D}" type="presOf" srcId="{9C425AB1-B8FD-4478-9034-C7014B77BA0F}" destId="{DC20C1CA-1384-4F54-B949-9F7300BF744E}" srcOrd="0" destOrd="0" presId="urn:microsoft.com/office/officeart/2009/layout/CircleArrowProcess"/>
    <dgm:cxn modelId="{6BF8900D-961F-4D66-9257-89C0D5ABC0A2}" srcId="{68AB0EAD-BA2D-4064-8310-82B06DF4F172}" destId="{9C425AB1-B8FD-4478-9034-C7014B77BA0F}" srcOrd="2" destOrd="0" parTransId="{1115A55F-3E44-4E4B-923D-235C57900F4C}" sibTransId="{A01EBC2E-BE5F-4DD5-B153-5A785DDB9080}"/>
    <dgm:cxn modelId="{058411CB-4816-4BD0-8682-C37818216B2D}" type="presOf" srcId="{BDD3BF4F-0C9F-4E9E-8C48-1898BB0D23E1}" destId="{4F5B877A-52D0-479A-9732-E57E15BF857A}" srcOrd="0" destOrd="0" presId="urn:microsoft.com/office/officeart/2009/layout/CircleArrowProcess"/>
    <dgm:cxn modelId="{9094F287-DE4C-465B-BE2F-708E6B6DF168}" srcId="{68AB0EAD-BA2D-4064-8310-82B06DF4F172}" destId="{BDD3BF4F-0C9F-4E9E-8C48-1898BB0D23E1}" srcOrd="0" destOrd="0" parTransId="{34F5F75C-05E1-40D7-8172-121A8524C25D}" sibTransId="{0F263888-9872-4364-94A4-0881BF4F1C3C}"/>
    <dgm:cxn modelId="{3C336092-05AD-40E2-90CA-606AF3C0E886}" type="presOf" srcId="{68AB0EAD-BA2D-4064-8310-82B06DF4F172}" destId="{2D7C6271-F360-4092-9663-DF99618D1E20}" srcOrd="0" destOrd="0" presId="urn:microsoft.com/office/officeart/2009/layout/CircleArrowProcess"/>
    <dgm:cxn modelId="{FFA8FCDE-97EE-4003-8116-FE461767801C}" type="presOf" srcId="{3DEBF3BC-871B-4DF4-BA03-A0CD8F97B5B2}" destId="{828C6018-8633-4942-9A92-4FE041459601}" srcOrd="0" destOrd="0" presId="urn:microsoft.com/office/officeart/2009/layout/CircleArrowProcess"/>
    <dgm:cxn modelId="{48D6EB4F-2A98-4984-A806-10869BE9BA4D}" type="presParOf" srcId="{2D7C6271-F360-4092-9663-DF99618D1E20}" destId="{A6D9971E-6A96-4319-B969-2290BC5CBE8C}" srcOrd="0" destOrd="0" presId="urn:microsoft.com/office/officeart/2009/layout/CircleArrowProcess"/>
    <dgm:cxn modelId="{36A458C4-F0A0-45B0-89D4-B52C4DDE455D}" type="presParOf" srcId="{A6D9971E-6A96-4319-B969-2290BC5CBE8C}" destId="{90ED1B74-79DD-4A0C-B41C-EADBC69A4B3A}" srcOrd="0" destOrd="0" presId="urn:microsoft.com/office/officeart/2009/layout/CircleArrowProcess"/>
    <dgm:cxn modelId="{B54A56BB-60FF-4138-98D2-46AE6E719FA3}" type="presParOf" srcId="{2D7C6271-F360-4092-9663-DF99618D1E20}" destId="{4F5B877A-52D0-479A-9732-E57E15BF857A}" srcOrd="1" destOrd="0" presId="urn:microsoft.com/office/officeart/2009/layout/CircleArrowProcess"/>
    <dgm:cxn modelId="{086A79F6-6459-45CE-9C76-09B762F2F055}" type="presParOf" srcId="{2D7C6271-F360-4092-9663-DF99618D1E20}" destId="{5ECD0834-6450-4835-91AE-1B3E9A1F872C}" srcOrd="2" destOrd="0" presId="urn:microsoft.com/office/officeart/2009/layout/CircleArrowProcess"/>
    <dgm:cxn modelId="{8EF1BE33-04D5-4C5D-9866-07E6D821F916}" type="presParOf" srcId="{5ECD0834-6450-4835-91AE-1B3E9A1F872C}" destId="{DFE976AF-5141-4DE6-B847-688F020710A1}" srcOrd="0" destOrd="0" presId="urn:microsoft.com/office/officeart/2009/layout/CircleArrowProcess"/>
    <dgm:cxn modelId="{07AF9438-A49D-44B1-AB91-6BB2550CCF37}" type="presParOf" srcId="{2D7C6271-F360-4092-9663-DF99618D1E20}" destId="{828C6018-8633-4942-9A92-4FE041459601}" srcOrd="3" destOrd="0" presId="urn:microsoft.com/office/officeart/2009/layout/CircleArrowProcess"/>
    <dgm:cxn modelId="{90C5B548-79CD-416B-A59E-59F5AE9BB17C}" type="presParOf" srcId="{2D7C6271-F360-4092-9663-DF99618D1E20}" destId="{72DA6B03-E5CE-4B72-8332-3AB28F2A8B80}" srcOrd="4" destOrd="0" presId="urn:microsoft.com/office/officeart/2009/layout/CircleArrowProcess"/>
    <dgm:cxn modelId="{A3290441-1C1D-43EB-BB8B-8FB676C3FC49}" type="presParOf" srcId="{72DA6B03-E5CE-4B72-8332-3AB28F2A8B80}" destId="{4B753477-F0CE-4C9A-92CF-C470EA2B1ADA}" srcOrd="0" destOrd="0" presId="urn:microsoft.com/office/officeart/2009/layout/CircleArrowProcess"/>
    <dgm:cxn modelId="{FCEEA78E-A0F7-4501-97E5-F8FB55D540BF}" type="presParOf" srcId="{2D7C6271-F360-4092-9663-DF99618D1E20}" destId="{DC20C1CA-1384-4F54-B949-9F7300BF744E}" srcOrd="5" destOrd="0" presId="urn:microsoft.com/office/officeart/2009/layout/CircleArrow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40E581-1575-46A4-BF08-E5BC40D026E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C25D102E-A591-4DED-9EC5-9FCDE4A2C537}">
      <dgm:prSet phldrT="[Text]"/>
      <dgm:spPr/>
      <dgm:t>
        <a:bodyPr/>
        <a:lstStyle/>
        <a:p>
          <a:r>
            <a:rPr lang="en-US" dirty="0" smtClean="0">
              <a:latin typeface="Calibri" panose="020F0502020204030204" pitchFamily="34" charset="0"/>
            </a:rPr>
            <a:t>Prepare Test Data</a:t>
          </a:r>
        </a:p>
        <a:p>
          <a:r>
            <a:rPr lang="en-US" dirty="0" smtClean="0">
              <a:latin typeface="Calibri" panose="020F0502020204030204" pitchFamily="34" charset="0"/>
            </a:rPr>
            <a:t>(Account.csv, opportunity.csv)</a:t>
          </a:r>
          <a:endParaRPr lang="en-US" dirty="0"/>
        </a:p>
      </dgm:t>
    </dgm:pt>
    <dgm:pt modelId="{28DF5A8E-C019-47FC-B2B1-AF493D97B443}" type="parTrans" cxnId="{90E563D6-C983-42B8-8675-302A56EA4A73}">
      <dgm:prSet/>
      <dgm:spPr/>
      <dgm:t>
        <a:bodyPr/>
        <a:lstStyle/>
        <a:p>
          <a:endParaRPr lang="en-US"/>
        </a:p>
      </dgm:t>
    </dgm:pt>
    <dgm:pt modelId="{D0AE0E7C-6748-4790-947C-77F448B8E595}" type="sibTrans" cxnId="{90E563D6-C983-42B8-8675-302A56EA4A73}">
      <dgm:prSet/>
      <dgm:spPr/>
      <dgm:t>
        <a:bodyPr/>
        <a:lstStyle/>
        <a:p>
          <a:endParaRPr lang="en-US"/>
        </a:p>
      </dgm:t>
    </dgm:pt>
    <dgm:pt modelId="{316D4AC0-17A7-4B15-99C6-D72988526BF3}">
      <dgm:prSet phldrT="[Text]"/>
      <dgm:spPr/>
      <dgm:t>
        <a:bodyPr/>
        <a:lstStyle/>
        <a:p>
          <a:r>
            <a:rPr lang="en-US" dirty="0" smtClean="0">
              <a:latin typeface="Calibri" panose="020F0502020204030204" pitchFamily="34" charset="0"/>
            </a:rPr>
            <a:t>Org Configuration Using Metadata API</a:t>
          </a:r>
          <a:endParaRPr lang="en-US" dirty="0"/>
        </a:p>
      </dgm:t>
    </dgm:pt>
    <dgm:pt modelId="{D226FB39-14AB-433D-AA6C-5CCD0F9CA05D}" type="parTrans" cxnId="{7D877DE2-87A4-44DD-864C-EE5DB5E2056E}">
      <dgm:prSet/>
      <dgm:spPr/>
      <dgm:t>
        <a:bodyPr/>
        <a:lstStyle/>
        <a:p>
          <a:endParaRPr lang="en-US"/>
        </a:p>
      </dgm:t>
    </dgm:pt>
    <dgm:pt modelId="{ADFAE051-38FF-43A5-AEBD-DB1F9F2B755D}" type="sibTrans" cxnId="{7D877DE2-87A4-44DD-864C-EE5DB5E2056E}">
      <dgm:prSet/>
      <dgm:spPr/>
      <dgm:t>
        <a:bodyPr/>
        <a:lstStyle/>
        <a:p>
          <a:endParaRPr lang="en-US"/>
        </a:p>
      </dgm:t>
    </dgm:pt>
    <dgm:pt modelId="{01AF3E7E-F57C-4F72-81B5-92B52F16BB7E}">
      <dgm:prSet phldrT="[Text]"/>
      <dgm:spPr/>
      <dgm:t>
        <a:bodyPr/>
        <a:lstStyle/>
        <a:p>
          <a:r>
            <a:rPr lang="en-US" dirty="0" smtClean="0">
              <a:latin typeface="Calibri" panose="020F0502020204030204" pitchFamily="34" charset="0"/>
            </a:rPr>
            <a:t>Administrative Tasks can be done via Anonymous Apex Code</a:t>
          </a:r>
          <a:endParaRPr lang="en-US" dirty="0">
            <a:latin typeface="Calibri" panose="020F0502020204030204" pitchFamily="34" charset="0"/>
          </a:endParaRPr>
        </a:p>
      </dgm:t>
    </dgm:pt>
    <dgm:pt modelId="{E659ABFF-E709-4AC3-BB5A-8E370FB707BB}" type="parTrans" cxnId="{E45D78FC-12A2-4789-BD1C-D868EC15A8DF}">
      <dgm:prSet/>
      <dgm:spPr/>
      <dgm:t>
        <a:bodyPr/>
        <a:lstStyle/>
        <a:p>
          <a:endParaRPr lang="en-US"/>
        </a:p>
      </dgm:t>
    </dgm:pt>
    <dgm:pt modelId="{DAA4E73A-E70A-43B6-8882-889DAF1E8BD4}" type="sibTrans" cxnId="{E45D78FC-12A2-4789-BD1C-D868EC15A8DF}">
      <dgm:prSet/>
      <dgm:spPr/>
      <dgm:t>
        <a:bodyPr/>
        <a:lstStyle/>
        <a:p>
          <a:endParaRPr lang="en-US"/>
        </a:p>
      </dgm:t>
    </dgm:pt>
    <dgm:pt modelId="{A57DACB6-40ED-4B2A-8A58-690DED51172D}">
      <dgm:prSet phldrT="[Text]"/>
      <dgm:spPr/>
      <dgm:t>
        <a:bodyPr/>
        <a:lstStyle/>
        <a:p>
          <a:r>
            <a:rPr lang="en-US" dirty="0" smtClean="0">
              <a:latin typeface="Calibri" panose="020F0502020204030204" pitchFamily="34" charset="0"/>
            </a:rPr>
            <a:t>Create an ETL </a:t>
          </a:r>
          <a:r>
            <a:rPr lang="en-US" dirty="0" err="1" smtClean="0">
              <a:latin typeface="Calibri" panose="020F0502020204030204" pitchFamily="34" charset="0"/>
            </a:rPr>
            <a:t>Config</a:t>
          </a:r>
          <a:endParaRPr lang="en-US" dirty="0">
            <a:latin typeface="Calibri" panose="020F0502020204030204" pitchFamily="34" charset="0"/>
          </a:endParaRPr>
        </a:p>
      </dgm:t>
    </dgm:pt>
    <dgm:pt modelId="{CFCE8AE5-F411-4E5D-AA67-133E397C9910}" type="parTrans" cxnId="{9D8F7581-E53A-42CC-AF16-E8A787EBA6A1}">
      <dgm:prSet/>
      <dgm:spPr/>
      <dgm:t>
        <a:bodyPr/>
        <a:lstStyle/>
        <a:p>
          <a:endParaRPr lang="en-US"/>
        </a:p>
      </dgm:t>
    </dgm:pt>
    <dgm:pt modelId="{F0B63679-B8FE-4081-AA61-E12FFA89D63F}" type="sibTrans" cxnId="{9D8F7581-E53A-42CC-AF16-E8A787EBA6A1}">
      <dgm:prSet/>
      <dgm:spPr/>
      <dgm:t>
        <a:bodyPr/>
        <a:lstStyle/>
        <a:p>
          <a:endParaRPr lang="en-US"/>
        </a:p>
      </dgm:t>
    </dgm:pt>
    <dgm:pt modelId="{CA8060A2-9CB3-484F-8B61-3A6D4A9F88E9}">
      <dgm:prSet phldrT="[Text]"/>
      <dgm:spPr/>
      <dgm:t>
        <a:bodyPr/>
        <a:lstStyle/>
        <a:p>
          <a:r>
            <a:rPr lang="en-US" dirty="0" smtClean="0">
              <a:latin typeface="Calibri" panose="020F0502020204030204" pitchFamily="34" charset="0"/>
            </a:rPr>
            <a:t>Run the Job to load Data in to Salesforce</a:t>
          </a:r>
          <a:endParaRPr lang="en-US" dirty="0">
            <a:latin typeface="Calibri" panose="020F0502020204030204" pitchFamily="34" charset="0"/>
          </a:endParaRPr>
        </a:p>
      </dgm:t>
    </dgm:pt>
    <dgm:pt modelId="{B0523328-CCC0-44D2-81F0-72597DAED48A}" type="parTrans" cxnId="{87F21A97-7C21-455C-88CF-84A2A09AFB78}">
      <dgm:prSet/>
      <dgm:spPr/>
      <dgm:t>
        <a:bodyPr/>
        <a:lstStyle/>
        <a:p>
          <a:endParaRPr lang="en-US"/>
        </a:p>
      </dgm:t>
    </dgm:pt>
    <dgm:pt modelId="{74875F43-8BC1-489A-A4E7-01E12D5595D7}" type="sibTrans" cxnId="{87F21A97-7C21-455C-88CF-84A2A09AFB78}">
      <dgm:prSet/>
      <dgm:spPr/>
      <dgm:t>
        <a:bodyPr/>
        <a:lstStyle/>
        <a:p>
          <a:endParaRPr lang="en-US"/>
        </a:p>
      </dgm:t>
    </dgm:pt>
    <dgm:pt modelId="{41DB6D98-5E03-4A56-B17E-C911F019721E}" type="pres">
      <dgm:prSet presAssocID="{8240E581-1575-46A4-BF08-E5BC40D026E6}" presName="Name0" presStyleCnt="0">
        <dgm:presLayoutVars>
          <dgm:dir/>
          <dgm:resizeHandles val="exact"/>
        </dgm:presLayoutVars>
      </dgm:prSet>
      <dgm:spPr/>
      <dgm:t>
        <a:bodyPr/>
        <a:lstStyle/>
        <a:p>
          <a:endParaRPr lang="en-US"/>
        </a:p>
      </dgm:t>
    </dgm:pt>
    <dgm:pt modelId="{0DF8D458-7018-4DF9-B5F1-D4F1ED3172A8}" type="pres">
      <dgm:prSet presAssocID="{C25D102E-A591-4DED-9EC5-9FCDE4A2C537}" presName="node" presStyleLbl="node1" presStyleIdx="0" presStyleCnt="5">
        <dgm:presLayoutVars>
          <dgm:bulletEnabled val="1"/>
        </dgm:presLayoutVars>
      </dgm:prSet>
      <dgm:spPr/>
      <dgm:t>
        <a:bodyPr/>
        <a:lstStyle/>
        <a:p>
          <a:endParaRPr lang="en-US"/>
        </a:p>
      </dgm:t>
    </dgm:pt>
    <dgm:pt modelId="{869CCB84-8258-4533-B7CD-239D43B194C6}" type="pres">
      <dgm:prSet presAssocID="{D0AE0E7C-6748-4790-947C-77F448B8E595}" presName="sibTrans" presStyleLbl="sibTrans1D1" presStyleIdx="0" presStyleCnt="4"/>
      <dgm:spPr/>
      <dgm:t>
        <a:bodyPr/>
        <a:lstStyle/>
        <a:p>
          <a:endParaRPr lang="en-US"/>
        </a:p>
      </dgm:t>
    </dgm:pt>
    <dgm:pt modelId="{4F8C21BE-C727-4CDA-A6EF-60D08B9A9214}" type="pres">
      <dgm:prSet presAssocID="{D0AE0E7C-6748-4790-947C-77F448B8E595}" presName="connectorText" presStyleLbl="sibTrans1D1" presStyleIdx="0" presStyleCnt="4"/>
      <dgm:spPr/>
      <dgm:t>
        <a:bodyPr/>
        <a:lstStyle/>
        <a:p>
          <a:endParaRPr lang="en-US"/>
        </a:p>
      </dgm:t>
    </dgm:pt>
    <dgm:pt modelId="{02BB52DB-02A5-4C1C-AD40-7C9C05EDAFFB}" type="pres">
      <dgm:prSet presAssocID="{316D4AC0-17A7-4B15-99C6-D72988526BF3}" presName="node" presStyleLbl="node1" presStyleIdx="1" presStyleCnt="5">
        <dgm:presLayoutVars>
          <dgm:bulletEnabled val="1"/>
        </dgm:presLayoutVars>
      </dgm:prSet>
      <dgm:spPr/>
      <dgm:t>
        <a:bodyPr/>
        <a:lstStyle/>
        <a:p>
          <a:endParaRPr lang="en-US"/>
        </a:p>
      </dgm:t>
    </dgm:pt>
    <dgm:pt modelId="{7353E32A-8EC8-4D87-AFD0-506EDE61CBCD}" type="pres">
      <dgm:prSet presAssocID="{ADFAE051-38FF-43A5-AEBD-DB1F9F2B755D}" presName="sibTrans" presStyleLbl="sibTrans1D1" presStyleIdx="1" presStyleCnt="4"/>
      <dgm:spPr/>
      <dgm:t>
        <a:bodyPr/>
        <a:lstStyle/>
        <a:p>
          <a:endParaRPr lang="en-US"/>
        </a:p>
      </dgm:t>
    </dgm:pt>
    <dgm:pt modelId="{8CA8CC1B-84A6-4138-85DE-60DEE5F07EE3}" type="pres">
      <dgm:prSet presAssocID="{ADFAE051-38FF-43A5-AEBD-DB1F9F2B755D}" presName="connectorText" presStyleLbl="sibTrans1D1" presStyleIdx="1" presStyleCnt="4"/>
      <dgm:spPr/>
      <dgm:t>
        <a:bodyPr/>
        <a:lstStyle/>
        <a:p>
          <a:endParaRPr lang="en-US"/>
        </a:p>
      </dgm:t>
    </dgm:pt>
    <dgm:pt modelId="{35A58635-7ADE-4AA2-A32B-C737AFE4D976}" type="pres">
      <dgm:prSet presAssocID="{01AF3E7E-F57C-4F72-81B5-92B52F16BB7E}" presName="node" presStyleLbl="node1" presStyleIdx="2" presStyleCnt="5">
        <dgm:presLayoutVars>
          <dgm:bulletEnabled val="1"/>
        </dgm:presLayoutVars>
      </dgm:prSet>
      <dgm:spPr/>
      <dgm:t>
        <a:bodyPr/>
        <a:lstStyle/>
        <a:p>
          <a:endParaRPr lang="en-US"/>
        </a:p>
      </dgm:t>
    </dgm:pt>
    <dgm:pt modelId="{481D00D4-6B92-47C8-9A27-FA6EF0D02577}" type="pres">
      <dgm:prSet presAssocID="{DAA4E73A-E70A-43B6-8882-889DAF1E8BD4}" presName="sibTrans" presStyleLbl="sibTrans1D1" presStyleIdx="2" presStyleCnt="4"/>
      <dgm:spPr/>
      <dgm:t>
        <a:bodyPr/>
        <a:lstStyle/>
        <a:p>
          <a:endParaRPr lang="en-US"/>
        </a:p>
      </dgm:t>
    </dgm:pt>
    <dgm:pt modelId="{DF585115-4A40-4611-A37F-B25A362778A3}" type="pres">
      <dgm:prSet presAssocID="{DAA4E73A-E70A-43B6-8882-889DAF1E8BD4}" presName="connectorText" presStyleLbl="sibTrans1D1" presStyleIdx="2" presStyleCnt="4"/>
      <dgm:spPr/>
      <dgm:t>
        <a:bodyPr/>
        <a:lstStyle/>
        <a:p>
          <a:endParaRPr lang="en-US"/>
        </a:p>
      </dgm:t>
    </dgm:pt>
    <dgm:pt modelId="{6382E7E7-D366-4138-8AA0-D75F738C4949}" type="pres">
      <dgm:prSet presAssocID="{A57DACB6-40ED-4B2A-8A58-690DED51172D}" presName="node" presStyleLbl="node1" presStyleIdx="3" presStyleCnt="5">
        <dgm:presLayoutVars>
          <dgm:bulletEnabled val="1"/>
        </dgm:presLayoutVars>
      </dgm:prSet>
      <dgm:spPr/>
      <dgm:t>
        <a:bodyPr/>
        <a:lstStyle/>
        <a:p>
          <a:endParaRPr lang="en-US"/>
        </a:p>
      </dgm:t>
    </dgm:pt>
    <dgm:pt modelId="{98EA3DC3-E5C8-47CC-B6E9-59201911BCBE}" type="pres">
      <dgm:prSet presAssocID="{F0B63679-B8FE-4081-AA61-E12FFA89D63F}" presName="sibTrans" presStyleLbl="sibTrans1D1" presStyleIdx="3" presStyleCnt="4"/>
      <dgm:spPr/>
      <dgm:t>
        <a:bodyPr/>
        <a:lstStyle/>
        <a:p>
          <a:endParaRPr lang="en-US"/>
        </a:p>
      </dgm:t>
    </dgm:pt>
    <dgm:pt modelId="{FCFFB2C5-7A73-4AB0-B436-E794687C9E75}" type="pres">
      <dgm:prSet presAssocID="{F0B63679-B8FE-4081-AA61-E12FFA89D63F}" presName="connectorText" presStyleLbl="sibTrans1D1" presStyleIdx="3" presStyleCnt="4"/>
      <dgm:spPr/>
      <dgm:t>
        <a:bodyPr/>
        <a:lstStyle/>
        <a:p>
          <a:endParaRPr lang="en-US"/>
        </a:p>
      </dgm:t>
    </dgm:pt>
    <dgm:pt modelId="{0E2D7555-C7F1-4EC5-B86C-36287B87095F}" type="pres">
      <dgm:prSet presAssocID="{CA8060A2-9CB3-484F-8B61-3A6D4A9F88E9}" presName="node" presStyleLbl="node1" presStyleIdx="4" presStyleCnt="5">
        <dgm:presLayoutVars>
          <dgm:bulletEnabled val="1"/>
        </dgm:presLayoutVars>
      </dgm:prSet>
      <dgm:spPr/>
      <dgm:t>
        <a:bodyPr/>
        <a:lstStyle/>
        <a:p>
          <a:endParaRPr lang="en-US"/>
        </a:p>
      </dgm:t>
    </dgm:pt>
  </dgm:ptLst>
  <dgm:cxnLst>
    <dgm:cxn modelId="{60D7CC93-E986-4ADE-B046-61EC88A4F8AA}" type="presOf" srcId="{01AF3E7E-F57C-4F72-81B5-92B52F16BB7E}" destId="{35A58635-7ADE-4AA2-A32B-C737AFE4D976}" srcOrd="0" destOrd="0" presId="urn:microsoft.com/office/officeart/2005/8/layout/bProcess3"/>
    <dgm:cxn modelId="{C38A3964-FD50-46B6-BDED-947B27F77E4A}" type="presOf" srcId="{ADFAE051-38FF-43A5-AEBD-DB1F9F2B755D}" destId="{8CA8CC1B-84A6-4138-85DE-60DEE5F07EE3}" srcOrd="1" destOrd="0" presId="urn:microsoft.com/office/officeart/2005/8/layout/bProcess3"/>
    <dgm:cxn modelId="{0A15A0F2-68A6-40D9-B0A4-FF8150320F11}" type="presOf" srcId="{DAA4E73A-E70A-43B6-8882-889DAF1E8BD4}" destId="{481D00D4-6B92-47C8-9A27-FA6EF0D02577}" srcOrd="0" destOrd="0" presId="urn:microsoft.com/office/officeart/2005/8/layout/bProcess3"/>
    <dgm:cxn modelId="{302A6251-C13A-47F2-8861-DA5B69561CE3}" type="presOf" srcId="{D0AE0E7C-6748-4790-947C-77F448B8E595}" destId="{4F8C21BE-C727-4CDA-A6EF-60D08B9A9214}" srcOrd="1" destOrd="0" presId="urn:microsoft.com/office/officeart/2005/8/layout/bProcess3"/>
    <dgm:cxn modelId="{CBFDCF89-BAC5-4F10-987D-3AA318B56AEF}" type="presOf" srcId="{8240E581-1575-46A4-BF08-E5BC40D026E6}" destId="{41DB6D98-5E03-4A56-B17E-C911F019721E}" srcOrd="0" destOrd="0" presId="urn:microsoft.com/office/officeart/2005/8/layout/bProcess3"/>
    <dgm:cxn modelId="{C30104CB-A007-48E5-A330-CEF74D314850}" type="presOf" srcId="{CA8060A2-9CB3-484F-8B61-3A6D4A9F88E9}" destId="{0E2D7555-C7F1-4EC5-B86C-36287B87095F}" srcOrd="0" destOrd="0" presId="urn:microsoft.com/office/officeart/2005/8/layout/bProcess3"/>
    <dgm:cxn modelId="{A2CE1236-81B2-4439-B604-4E493E2E46D0}" type="presOf" srcId="{A57DACB6-40ED-4B2A-8A58-690DED51172D}" destId="{6382E7E7-D366-4138-8AA0-D75F738C4949}" srcOrd="0" destOrd="0" presId="urn:microsoft.com/office/officeart/2005/8/layout/bProcess3"/>
    <dgm:cxn modelId="{1F69ADED-6713-4833-BCD5-B71FDE1FC4DB}" type="presOf" srcId="{F0B63679-B8FE-4081-AA61-E12FFA89D63F}" destId="{98EA3DC3-E5C8-47CC-B6E9-59201911BCBE}" srcOrd="0" destOrd="0" presId="urn:microsoft.com/office/officeart/2005/8/layout/bProcess3"/>
    <dgm:cxn modelId="{E45D78FC-12A2-4789-BD1C-D868EC15A8DF}" srcId="{8240E581-1575-46A4-BF08-E5BC40D026E6}" destId="{01AF3E7E-F57C-4F72-81B5-92B52F16BB7E}" srcOrd="2" destOrd="0" parTransId="{E659ABFF-E709-4AC3-BB5A-8E370FB707BB}" sibTransId="{DAA4E73A-E70A-43B6-8882-889DAF1E8BD4}"/>
    <dgm:cxn modelId="{5020D9C5-2EF6-45D1-A8F2-88FEF9923F41}" type="presOf" srcId="{DAA4E73A-E70A-43B6-8882-889DAF1E8BD4}" destId="{DF585115-4A40-4611-A37F-B25A362778A3}" srcOrd="1" destOrd="0" presId="urn:microsoft.com/office/officeart/2005/8/layout/bProcess3"/>
    <dgm:cxn modelId="{675D40B0-1797-4D3E-8C00-911702292D5E}" type="presOf" srcId="{F0B63679-B8FE-4081-AA61-E12FFA89D63F}" destId="{FCFFB2C5-7A73-4AB0-B436-E794687C9E75}" srcOrd="1" destOrd="0" presId="urn:microsoft.com/office/officeart/2005/8/layout/bProcess3"/>
    <dgm:cxn modelId="{5431E917-6971-48BF-BD35-A762087111A7}" type="presOf" srcId="{C25D102E-A591-4DED-9EC5-9FCDE4A2C537}" destId="{0DF8D458-7018-4DF9-B5F1-D4F1ED3172A8}" srcOrd="0" destOrd="0" presId="urn:microsoft.com/office/officeart/2005/8/layout/bProcess3"/>
    <dgm:cxn modelId="{9D8F7581-E53A-42CC-AF16-E8A787EBA6A1}" srcId="{8240E581-1575-46A4-BF08-E5BC40D026E6}" destId="{A57DACB6-40ED-4B2A-8A58-690DED51172D}" srcOrd="3" destOrd="0" parTransId="{CFCE8AE5-F411-4E5D-AA67-133E397C9910}" sibTransId="{F0B63679-B8FE-4081-AA61-E12FFA89D63F}"/>
    <dgm:cxn modelId="{87F21A97-7C21-455C-88CF-84A2A09AFB78}" srcId="{8240E581-1575-46A4-BF08-E5BC40D026E6}" destId="{CA8060A2-9CB3-484F-8B61-3A6D4A9F88E9}" srcOrd="4" destOrd="0" parTransId="{B0523328-CCC0-44D2-81F0-72597DAED48A}" sibTransId="{74875F43-8BC1-489A-A4E7-01E12D5595D7}"/>
    <dgm:cxn modelId="{E609C044-54EA-42BB-81BE-7E15E8C42504}" type="presOf" srcId="{D0AE0E7C-6748-4790-947C-77F448B8E595}" destId="{869CCB84-8258-4533-B7CD-239D43B194C6}" srcOrd="0" destOrd="0" presId="urn:microsoft.com/office/officeart/2005/8/layout/bProcess3"/>
    <dgm:cxn modelId="{8177AC48-1DA3-44D1-99DC-49CE6F06CF9E}" type="presOf" srcId="{316D4AC0-17A7-4B15-99C6-D72988526BF3}" destId="{02BB52DB-02A5-4C1C-AD40-7C9C05EDAFFB}" srcOrd="0" destOrd="0" presId="urn:microsoft.com/office/officeart/2005/8/layout/bProcess3"/>
    <dgm:cxn modelId="{7D877DE2-87A4-44DD-864C-EE5DB5E2056E}" srcId="{8240E581-1575-46A4-BF08-E5BC40D026E6}" destId="{316D4AC0-17A7-4B15-99C6-D72988526BF3}" srcOrd="1" destOrd="0" parTransId="{D226FB39-14AB-433D-AA6C-5CCD0F9CA05D}" sibTransId="{ADFAE051-38FF-43A5-AEBD-DB1F9F2B755D}"/>
    <dgm:cxn modelId="{A50108D0-B573-497C-8B60-209CF56B4060}" type="presOf" srcId="{ADFAE051-38FF-43A5-AEBD-DB1F9F2B755D}" destId="{7353E32A-8EC8-4D87-AFD0-506EDE61CBCD}" srcOrd="0" destOrd="0" presId="urn:microsoft.com/office/officeart/2005/8/layout/bProcess3"/>
    <dgm:cxn modelId="{90E563D6-C983-42B8-8675-302A56EA4A73}" srcId="{8240E581-1575-46A4-BF08-E5BC40D026E6}" destId="{C25D102E-A591-4DED-9EC5-9FCDE4A2C537}" srcOrd="0" destOrd="0" parTransId="{28DF5A8E-C019-47FC-B2B1-AF493D97B443}" sibTransId="{D0AE0E7C-6748-4790-947C-77F448B8E595}"/>
    <dgm:cxn modelId="{8091EA36-4777-407B-BE8A-5840AE66DA35}" type="presParOf" srcId="{41DB6D98-5E03-4A56-B17E-C911F019721E}" destId="{0DF8D458-7018-4DF9-B5F1-D4F1ED3172A8}" srcOrd="0" destOrd="0" presId="urn:microsoft.com/office/officeart/2005/8/layout/bProcess3"/>
    <dgm:cxn modelId="{FDBC2AEA-0F44-4279-AAFF-DDACE5B119FB}" type="presParOf" srcId="{41DB6D98-5E03-4A56-B17E-C911F019721E}" destId="{869CCB84-8258-4533-B7CD-239D43B194C6}" srcOrd="1" destOrd="0" presId="urn:microsoft.com/office/officeart/2005/8/layout/bProcess3"/>
    <dgm:cxn modelId="{B56B96F7-D970-4B6A-BFB5-774EF712C4F0}" type="presParOf" srcId="{869CCB84-8258-4533-B7CD-239D43B194C6}" destId="{4F8C21BE-C727-4CDA-A6EF-60D08B9A9214}" srcOrd="0" destOrd="0" presId="urn:microsoft.com/office/officeart/2005/8/layout/bProcess3"/>
    <dgm:cxn modelId="{3705EE71-54A5-4311-A084-DA647443F944}" type="presParOf" srcId="{41DB6D98-5E03-4A56-B17E-C911F019721E}" destId="{02BB52DB-02A5-4C1C-AD40-7C9C05EDAFFB}" srcOrd="2" destOrd="0" presId="urn:microsoft.com/office/officeart/2005/8/layout/bProcess3"/>
    <dgm:cxn modelId="{0B0E8C63-5359-4930-84FB-18CA5998D05C}" type="presParOf" srcId="{41DB6D98-5E03-4A56-B17E-C911F019721E}" destId="{7353E32A-8EC8-4D87-AFD0-506EDE61CBCD}" srcOrd="3" destOrd="0" presId="urn:microsoft.com/office/officeart/2005/8/layout/bProcess3"/>
    <dgm:cxn modelId="{8FCF8665-6D0F-4CD6-A1B3-D7C8F89B0B91}" type="presParOf" srcId="{7353E32A-8EC8-4D87-AFD0-506EDE61CBCD}" destId="{8CA8CC1B-84A6-4138-85DE-60DEE5F07EE3}" srcOrd="0" destOrd="0" presId="urn:microsoft.com/office/officeart/2005/8/layout/bProcess3"/>
    <dgm:cxn modelId="{C6362E99-F3D1-4FE8-BEC8-84E54906BCF8}" type="presParOf" srcId="{41DB6D98-5E03-4A56-B17E-C911F019721E}" destId="{35A58635-7ADE-4AA2-A32B-C737AFE4D976}" srcOrd="4" destOrd="0" presId="urn:microsoft.com/office/officeart/2005/8/layout/bProcess3"/>
    <dgm:cxn modelId="{2E562BBA-7643-4E9B-A0A7-75775766104D}" type="presParOf" srcId="{41DB6D98-5E03-4A56-B17E-C911F019721E}" destId="{481D00D4-6B92-47C8-9A27-FA6EF0D02577}" srcOrd="5" destOrd="0" presId="urn:microsoft.com/office/officeart/2005/8/layout/bProcess3"/>
    <dgm:cxn modelId="{36699782-323D-4375-9309-68E536EE4C23}" type="presParOf" srcId="{481D00D4-6B92-47C8-9A27-FA6EF0D02577}" destId="{DF585115-4A40-4611-A37F-B25A362778A3}" srcOrd="0" destOrd="0" presId="urn:microsoft.com/office/officeart/2005/8/layout/bProcess3"/>
    <dgm:cxn modelId="{D96C5FB2-1616-4F54-A7E6-971C9504581A}" type="presParOf" srcId="{41DB6D98-5E03-4A56-B17E-C911F019721E}" destId="{6382E7E7-D366-4138-8AA0-D75F738C4949}" srcOrd="6" destOrd="0" presId="urn:microsoft.com/office/officeart/2005/8/layout/bProcess3"/>
    <dgm:cxn modelId="{CECFB346-E463-4577-9B18-2DA1E492FE05}" type="presParOf" srcId="{41DB6D98-5E03-4A56-B17E-C911F019721E}" destId="{98EA3DC3-E5C8-47CC-B6E9-59201911BCBE}" srcOrd="7" destOrd="0" presId="urn:microsoft.com/office/officeart/2005/8/layout/bProcess3"/>
    <dgm:cxn modelId="{048FE659-AAE2-497C-80C3-3348070A4D2F}" type="presParOf" srcId="{98EA3DC3-E5C8-47CC-B6E9-59201911BCBE}" destId="{FCFFB2C5-7A73-4AB0-B436-E794687C9E75}" srcOrd="0" destOrd="0" presId="urn:microsoft.com/office/officeart/2005/8/layout/bProcess3"/>
    <dgm:cxn modelId="{CECA2840-58EA-4EA9-823F-C8935EB22FA3}" type="presParOf" srcId="{41DB6D98-5E03-4A56-B17E-C911F019721E}" destId="{0E2D7555-C7F1-4EC5-B86C-36287B87095F}" srcOrd="8" destOrd="0" presId="urn:microsoft.com/office/officeart/2005/8/layout/b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6C93C7-BB1B-45F2-A0FF-7D24F1E09270}"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en-US"/>
        </a:p>
      </dgm:t>
    </dgm:pt>
    <dgm:pt modelId="{863BE4E7-0265-4BB2-805C-F9061BD623DC}">
      <dgm:prSet phldrT="[Text]" custT="1"/>
      <dgm:spPr/>
      <dgm:t>
        <a:bodyPr/>
        <a:lstStyle/>
        <a:p>
          <a:r>
            <a:rPr lang="en-US" sz="1100" dirty="0" smtClean="0">
              <a:solidFill>
                <a:schemeClr val="tx1"/>
              </a:solidFill>
              <a:latin typeface="Calibri" panose="020F0502020204030204" pitchFamily="34" charset="0"/>
            </a:rPr>
            <a:t>Purge Data</a:t>
          </a:r>
          <a:endParaRPr lang="en-US" sz="1100" dirty="0">
            <a:solidFill>
              <a:schemeClr val="tx1"/>
            </a:solidFill>
            <a:latin typeface="Calibri" panose="020F0502020204030204" pitchFamily="34" charset="0"/>
          </a:endParaRPr>
        </a:p>
      </dgm:t>
    </dgm:pt>
    <dgm:pt modelId="{29F4F819-3E67-4A8B-8390-86B3482ED751}" type="parTrans" cxnId="{34876B7C-7D0D-41CB-B582-BC5F40436A45}">
      <dgm:prSet/>
      <dgm:spPr/>
      <dgm:t>
        <a:bodyPr/>
        <a:lstStyle/>
        <a:p>
          <a:endParaRPr lang="en-US" sz="3200">
            <a:solidFill>
              <a:schemeClr val="tx1"/>
            </a:solidFill>
            <a:latin typeface="Calibri" panose="020F0502020204030204" pitchFamily="34" charset="0"/>
          </a:endParaRPr>
        </a:p>
      </dgm:t>
    </dgm:pt>
    <dgm:pt modelId="{16F13C16-8268-48CC-9926-AF859C0858C5}" type="sibTrans" cxnId="{34876B7C-7D0D-41CB-B582-BC5F40436A45}">
      <dgm:prSet/>
      <dgm:spPr/>
      <dgm:t>
        <a:bodyPr/>
        <a:lstStyle/>
        <a:p>
          <a:endParaRPr lang="en-US" sz="3200">
            <a:solidFill>
              <a:schemeClr val="tx1"/>
            </a:solidFill>
            <a:latin typeface="Calibri" panose="020F0502020204030204" pitchFamily="34" charset="0"/>
          </a:endParaRPr>
        </a:p>
      </dgm:t>
    </dgm:pt>
    <dgm:pt modelId="{F58BC10A-C209-4573-857B-C6C8B904E649}">
      <dgm:prSet phldrT="[Text]" custT="1"/>
      <dgm:spPr/>
      <dgm:t>
        <a:bodyPr/>
        <a:lstStyle/>
        <a:p>
          <a:r>
            <a:rPr lang="en-US" sz="1100" dirty="0" smtClean="0">
              <a:solidFill>
                <a:schemeClr val="tx1"/>
              </a:solidFill>
              <a:latin typeface="Calibri" panose="020F0502020204030204" pitchFamily="34" charset="0"/>
            </a:rPr>
            <a:t>Query Salesforce Record ID and Do Bulk Delete for Data &gt; 10K (Using Bulk </a:t>
          </a:r>
          <a:r>
            <a:rPr lang="en-US" sz="1100" dirty="0" err="1" smtClean="0">
              <a:solidFill>
                <a:schemeClr val="tx1"/>
              </a:solidFill>
              <a:latin typeface="Calibri" panose="020F0502020204030204" pitchFamily="34" charset="0"/>
            </a:rPr>
            <a:t>Api</a:t>
          </a:r>
          <a:r>
            <a:rPr lang="en-US" sz="1100" dirty="0" smtClean="0">
              <a:solidFill>
                <a:schemeClr val="tx1"/>
              </a:solidFill>
              <a:latin typeface="Calibri" panose="020F0502020204030204" pitchFamily="34" charset="0"/>
            </a:rPr>
            <a:t>)</a:t>
          </a:r>
          <a:endParaRPr lang="en-US" sz="1100" dirty="0">
            <a:solidFill>
              <a:schemeClr val="tx1"/>
            </a:solidFill>
            <a:latin typeface="Calibri" panose="020F0502020204030204" pitchFamily="34" charset="0"/>
          </a:endParaRPr>
        </a:p>
      </dgm:t>
    </dgm:pt>
    <dgm:pt modelId="{B6A3A0B2-B89E-4240-98E0-2B427610A901}" type="parTrans" cxnId="{ECE7ABD1-E3DA-42A9-9662-3F51CC8D5E9D}">
      <dgm:prSet/>
      <dgm:spPr/>
      <dgm:t>
        <a:bodyPr/>
        <a:lstStyle/>
        <a:p>
          <a:endParaRPr lang="en-US" sz="3200">
            <a:solidFill>
              <a:schemeClr val="tx1"/>
            </a:solidFill>
            <a:latin typeface="Calibri" panose="020F0502020204030204" pitchFamily="34" charset="0"/>
          </a:endParaRPr>
        </a:p>
      </dgm:t>
    </dgm:pt>
    <dgm:pt modelId="{F2F0347A-E247-4D91-9FAD-3E56551F5243}" type="sibTrans" cxnId="{ECE7ABD1-E3DA-42A9-9662-3F51CC8D5E9D}">
      <dgm:prSet/>
      <dgm:spPr/>
      <dgm:t>
        <a:bodyPr/>
        <a:lstStyle/>
        <a:p>
          <a:endParaRPr lang="en-US" sz="3200">
            <a:solidFill>
              <a:schemeClr val="tx1"/>
            </a:solidFill>
            <a:latin typeface="Calibri" panose="020F0502020204030204" pitchFamily="34" charset="0"/>
          </a:endParaRPr>
        </a:p>
      </dgm:t>
    </dgm:pt>
    <dgm:pt modelId="{17F3FB83-B38D-4BCA-ABB7-254CD8248BC3}">
      <dgm:prSet phldrT="[Text]" custT="1"/>
      <dgm:spPr/>
      <dgm:t>
        <a:bodyPr/>
        <a:lstStyle/>
        <a:p>
          <a:r>
            <a:rPr lang="en-US" sz="1100" dirty="0" smtClean="0">
              <a:solidFill>
                <a:schemeClr val="tx1"/>
              </a:solidFill>
              <a:latin typeface="Calibri" panose="020F0502020204030204" pitchFamily="34" charset="0"/>
            </a:rPr>
            <a:t>External ID</a:t>
          </a:r>
          <a:endParaRPr lang="en-US" sz="1100" dirty="0">
            <a:solidFill>
              <a:schemeClr val="tx1"/>
            </a:solidFill>
            <a:latin typeface="Calibri" panose="020F0502020204030204" pitchFamily="34" charset="0"/>
          </a:endParaRPr>
        </a:p>
      </dgm:t>
    </dgm:pt>
    <dgm:pt modelId="{866DDEA7-D4F5-4863-A1CE-8C7B206830D9}" type="parTrans" cxnId="{8B667AB9-3C20-48D7-B9CC-4AB8AF797E9D}">
      <dgm:prSet/>
      <dgm:spPr/>
      <dgm:t>
        <a:bodyPr/>
        <a:lstStyle/>
        <a:p>
          <a:endParaRPr lang="en-US" sz="3200">
            <a:solidFill>
              <a:schemeClr val="tx1"/>
            </a:solidFill>
            <a:latin typeface="Calibri" panose="020F0502020204030204" pitchFamily="34" charset="0"/>
          </a:endParaRPr>
        </a:p>
      </dgm:t>
    </dgm:pt>
    <dgm:pt modelId="{29D26D20-7CF9-4232-942D-34136734FFFA}" type="sibTrans" cxnId="{8B667AB9-3C20-48D7-B9CC-4AB8AF797E9D}">
      <dgm:prSet/>
      <dgm:spPr/>
      <dgm:t>
        <a:bodyPr/>
        <a:lstStyle/>
        <a:p>
          <a:endParaRPr lang="en-US" sz="3200">
            <a:solidFill>
              <a:schemeClr val="tx1"/>
            </a:solidFill>
            <a:latin typeface="Calibri" panose="020F0502020204030204" pitchFamily="34" charset="0"/>
          </a:endParaRPr>
        </a:p>
      </dgm:t>
    </dgm:pt>
    <dgm:pt modelId="{77061ECF-C619-493F-9380-E73BEAB79CB1}">
      <dgm:prSet phldrT="[Text]" custT="1"/>
      <dgm:spPr/>
      <dgm:t>
        <a:bodyPr/>
        <a:lstStyle/>
        <a:p>
          <a:r>
            <a:rPr lang="en-US" sz="1100" dirty="0" smtClean="0">
              <a:solidFill>
                <a:schemeClr val="tx1"/>
              </a:solidFill>
              <a:latin typeface="Calibri" panose="020F0502020204030204" pitchFamily="34" charset="0"/>
            </a:rPr>
            <a:t>Loading test data again &amp; again we need to UPSERT records to avoid Duplicates.</a:t>
          </a:r>
          <a:endParaRPr lang="en-US" sz="1100" dirty="0">
            <a:solidFill>
              <a:schemeClr val="tx1"/>
            </a:solidFill>
            <a:latin typeface="Calibri" panose="020F0502020204030204" pitchFamily="34" charset="0"/>
          </a:endParaRPr>
        </a:p>
      </dgm:t>
    </dgm:pt>
    <dgm:pt modelId="{B5B2E287-B814-4E23-AFD1-49E20125E6DC}" type="parTrans" cxnId="{A48321CF-EC4A-41D1-917A-FC0BE22B1B2F}">
      <dgm:prSet/>
      <dgm:spPr/>
      <dgm:t>
        <a:bodyPr/>
        <a:lstStyle/>
        <a:p>
          <a:endParaRPr lang="en-US" sz="3200">
            <a:solidFill>
              <a:schemeClr val="tx1"/>
            </a:solidFill>
            <a:latin typeface="Calibri" panose="020F0502020204030204" pitchFamily="34" charset="0"/>
          </a:endParaRPr>
        </a:p>
      </dgm:t>
    </dgm:pt>
    <dgm:pt modelId="{D49776FD-4DA1-4E2F-9EF5-B8BD2C8B1602}" type="sibTrans" cxnId="{A48321CF-EC4A-41D1-917A-FC0BE22B1B2F}">
      <dgm:prSet/>
      <dgm:spPr/>
      <dgm:t>
        <a:bodyPr/>
        <a:lstStyle/>
        <a:p>
          <a:endParaRPr lang="en-US" sz="3200">
            <a:solidFill>
              <a:schemeClr val="tx1"/>
            </a:solidFill>
            <a:latin typeface="Calibri" panose="020F0502020204030204" pitchFamily="34" charset="0"/>
          </a:endParaRPr>
        </a:p>
      </dgm:t>
    </dgm:pt>
    <dgm:pt modelId="{C5A8C435-CD5D-4731-A431-73CAF01249ED}">
      <dgm:prSet phldrT="[Text]" custT="1"/>
      <dgm:spPr/>
      <dgm:t>
        <a:bodyPr/>
        <a:lstStyle/>
        <a:p>
          <a:r>
            <a:rPr lang="en-US" sz="1100" dirty="0" smtClean="0">
              <a:solidFill>
                <a:schemeClr val="tx1"/>
              </a:solidFill>
              <a:latin typeface="Calibri" panose="020F0502020204030204" pitchFamily="34" charset="0"/>
            </a:rPr>
            <a:t>We can refer External ID in CSV file header and perform bulk UPSERT operation.</a:t>
          </a:r>
          <a:endParaRPr lang="en-US" sz="1100" dirty="0">
            <a:solidFill>
              <a:schemeClr val="tx1"/>
            </a:solidFill>
            <a:latin typeface="Calibri" panose="020F0502020204030204" pitchFamily="34" charset="0"/>
          </a:endParaRPr>
        </a:p>
      </dgm:t>
    </dgm:pt>
    <dgm:pt modelId="{D5C51788-BC45-443B-A456-049FD472C909}" type="parTrans" cxnId="{BE37F121-FDF0-4B45-82DA-4DEF43653E63}">
      <dgm:prSet/>
      <dgm:spPr/>
      <dgm:t>
        <a:bodyPr/>
        <a:lstStyle/>
        <a:p>
          <a:endParaRPr lang="en-US" sz="3200">
            <a:solidFill>
              <a:schemeClr val="tx1"/>
            </a:solidFill>
            <a:latin typeface="Calibri" panose="020F0502020204030204" pitchFamily="34" charset="0"/>
          </a:endParaRPr>
        </a:p>
      </dgm:t>
    </dgm:pt>
    <dgm:pt modelId="{780F4E36-3004-4B15-80D5-09AF44ECF9C9}" type="sibTrans" cxnId="{BE37F121-FDF0-4B45-82DA-4DEF43653E63}">
      <dgm:prSet/>
      <dgm:spPr/>
      <dgm:t>
        <a:bodyPr/>
        <a:lstStyle/>
        <a:p>
          <a:endParaRPr lang="en-US" sz="3200">
            <a:solidFill>
              <a:schemeClr val="tx1"/>
            </a:solidFill>
            <a:latin typeface="Calibri" panose="020F0502020204030204" pitchFamily="34" charset="0"/>
          </a:endParaRPr>
        </a:p>
      </dgm:t>
    </dgm:pt>
    <dgm:pt modelId="{52E347C3-31B7-4F6B-9554-9CD5DD5E3A20}">
      <dgm:prSet phldrT="[Text]" custT="1"/>
      <dgm:spPr/>
      <dgm:t>
        <a:bodyPr/>
        <a:lstStyle/>
        <a:p>
          <a:r>
            <a:rPr lang="en-US" sz="1100" smtClean="0">
              <a:solidFill>
                <a:schemeClr val="tx1"/>
              </a:solidFill>
              <a:latin typeface="Calibri" panose="020F0502020204030204" pitchFamily="34" charset="0"/>
            </a:rPr>
            <a:t>Metadata </a:t>
          </a:r>
          <a:r>
            <a:rPr lang="en-US" sz="1100" dirty="0" smtClean="0">
              <a:solidFill>
                <a:schemeClr val="tx1"/>
              </a:solidFill>
              <a:latin typeface="Calibri" panose="020F0502020204030204" pitchFamily="34" charset="0"/>
            </a:rPr>
            <a:t>API</a:t>
          </a:r>
          <a:endParaRPr lang="en-US" sz="1100" dirty="0">
            <a:solidFill>
              <a:schemeClr val="tx1"/>
            </a:solidFill>
            <a:latin typeface="Calibri" panose="020F0502020204030204" pitchFamily="34" charset="0"/>
          </a:endParaRPr>
        </a:p>
      </dgm:t>
    </dgm:pt>
    <dgm:pt modelId="{A041A9DA-068F-4923-8ABE-5D9C0D74226D}" type="parTrans" cxnId="{43FA384E-A51C-4C94-A697-0440FFCF3AB3}">
      <dgm:prSet/>
      <dgm:spPr/>
      <dgm:t>
        <a:bodyPr/>
        <a:lstStyle/>
        <a:p>
          <a:endParaRPr lang="en-US" sz="3200">
            <a:solidFill>
              <a:schemeClr val="tx1"/>
            </a:solidFill>
            <a:latin typeface="Calibri" panose="020F0502020204030204" pitchFamily="34" charset="0"/>
          </a:endParaRPr>
        </a:p>
      </dgm:t>
    </dgm:pt>
    <dgm:pt modelId="{A5688CA2-8448-43C6-81D1-23ADBBA96505}" type="sibTrans" cxnId="{43FA384E-A51C-4C94-A697-0440FFCF3AB3}">
      <dgm:prSet/>
      <dgm:spPr/>
      <dgm:t>
        <a:bodyPr/>
        <a:lstStyle/>
        <a:p>
          <a:endParaRPr lang="en-US" sz="3200">
            <a:solidFill>
              <a:schemeClr val="tx1"/>
            </a:solidFill>
            <a:latin typeface="Calibri" panose="020F0502020204030204" pitchFamily="34" charset="0"/>
          </a:endParaRPr>
        </a:p>
      </dgm:t>
    </dgm:pt>
    <dgm:pt modelId="{C351A27E-B957-4BAE-8B2A-2E3B944EB47B}">
      <dgm:prSet phldrT="[Text]" custT="1"/>
      <dgm:spPr/>
      <dgm:t>
        <a:bodyPr/>
        <a:lstStyle/>
        <a:p>
          <a:r>
            <a:rPr lang="en-US" sz="1100" dirty="0" smtClean="0">
              <a:solidFill>
                <a:schemeClr val="tx1"/>
              </a:solidFill>
              <a:latin typeface="Calibri" panose="020F0502020204030204" pitchFamily="34" charset="0"/>
            </a:rPr>
            <a:t>Records &lt; 10K can be deleted by Using SOQL query with Apex.</a:t>
          </a:r>
          <a:endParaRPr lang="en-US" sz="1100" dirty="0">
            <a:solidFill>
              <a:schemeClr val="tx1"/>
            </a:solidFill>
            <a:latin typeface="Calibri" panose="020F0502020204030204" pitchFamily="34" charset="0"/>
          </a:endParaRPr>
        </a:p>
      </dgm:t>
    </dgm:pt>
    <dgm:pt modelId="{BB92536C-6D79-4B53-930C-9F6821BF9B9B}" type="parTrans" cxnId="{640927B2-AAF9-4796-8F3E-32358960D4BE}">
      <dgm:prSet/>
      <dgm:spPr/>
      <dgm:t>
        <a:bodyPr/>
        <a:lstStyle/>
        <a:p>
          <a:endParaRPr lang="en-US" sz="3200">
            <a:solidFill>
              <a:schemeClr val="tx1"/>
            </a:solidFill>
            <a:latin typeface="Calibri" panose="020F0502020204030204" pitchFamily="34" charset="0"/>
          </a:endParaRPr>
        </a:p>
      </dgm:t>
    </dgm:pt>
    <dgm:pt modelId="{00AFD946-C444-4CB3-AAC0-D717B7202645}" type="sibTrans" cxnId="{640927B2-AAF9-4796-8F3E-32358960D4BE}">
      <dgm:prSet/>
      <dgm:spPr/>
      <dgm:t>
        <a:bodyPr/>
        <a:lstStyle/>
        <a:p>
          <a:endParaRPr lang="en-US" sz="3200">
            <a:solidFill>
              <a:schemeClr val="tx1"/>
            </a:solidFill>
            <a:latin typeface="Calibri" panose="020F0502020204030204" pitchFamily="34" charset="0"/>
          </a:endParaRPr>
        </a:p>
      </dgm:t>
    </dgm:pt>
    <dgm:pt modelId="{3E6D2769-A96D-4110-A24C-86FAF910EB4E}">
      <dgm:prSet phldrT="[Text]" custT="1"/>
      <dgm:spPr/>
      <dgm:t>
        <a:bodyPr/>
        <a:lstStyle/>
        <a:p>
          <a:r>
            <a:rPr lang="en-US" sz="1100" dirty="0" smtClean="0">
              <a:solidFill>
                <a:schemeClr val="bg1"/>
              </a:solidFill>
              <a:latin typeface="Calibri" panose="020F0502020204030204" pitchFamily="34" charset="0"/>
            </a:rPr>
            <a:t>Bulk API</a:t>
          </a:r>
          <a:endParaRPr lang="en-US" sz="1100" dirty="0">
            <a:solidFill>
              <a:schemeClr val="bg1"/>
            </a:solidFill>
            <a:latin typeface="Calibri" panose="020F0502020204030204" pitchFamily="34" charset="0"/>
          </a:endParaRPr>
        </a:p>
      </dgm:t>
    </dgm:pt>
    <dgm:pt modelId="{2BF6C8A8-7655-4B73-B473-81AD5673318C}" type="parTrans" cxnId="{0C7D25DD-5ACF-46D0-ADED-644A1EF87D0E}">
      <dgm:prSet/>
      <dgm:spPr/>
      <dgm:t>
        <a:bodyPr/>
        <a:lstStyle/>
        <a:p>
          <a:endParaRPr lang="en-US" sz="3200">
            <a:solidFill>
              <a:schemeClr val="tx1"/>
            </a:solidFill>
            <a:latin typeface="Calibri" panose="020F0502020204030204" pitchFamily="34" charset="0"/>
          </a:endParaRPr>
        </a:p>
      </dgm:t>
    </dgm:pt>
    <dgm:pt modelId="{9854FA95-DD31-4BA7-88D2-9B2C3B2FB673}" type="sibTrans" cxnId="{0C7D25DD-5ACF-46D0-ADED-644A1EF87D0E}">
      <dgm:prSet/>
      <dgm:spPr/>
      <dgm:t>
        <a:bodyPr/>
        <a:lstStyle/>
        <a:p>
          <a:endParaRPr lang="en-US" sz="3200">
            <a:solidFill>
              <a:schemeClr val="tx1"/>
            </a:solidFill>
            <a:latin typeface="Calibri" panose="020F0502020204030204" pitchFamily="34" charset="0"/>
          </a:endParaRPr>
        </a:p>
      </dgm:t>
    </dgm:pt>
    <dgm:pt modelId="{1A579709-CFC0-497D-A16B-CA79EA0F20AE}">
      <dgm:prSet phldrT="[Text]" custT="1"/>
      <dgm:spPr/>
      <dgm:t>
        <a:bodyPr/>
        <a:lstStyle/>
        <a:p>
          <a:r>
            <a:rPr lang="en-US" sz="1100" dirty="0" smtClean="0">
              <a:solidFill>
                <a:schemeClr val="tx1"/>
              </a:solidFill>
              <a:latin typeface="Calibri" panose="020F0502020204030204" pitchFamily="34" charset="0"/>
            </a:rPr>
            <a:t>Data with higher volumes should use Bulk API for both Import/Export. Since Salesforce has provided excellent ways to fire </a:t>
          </a:r>
          <a:r>
            <a:rPr lang="en-US" sz="1100" dirty="0" err="1" smtClean="0">
              <a:solidFill>
                <a:schemeClr val="tx1"/>
              </a:solidFill>
              <a:latin typeface="Calibri" panose="020F0502020204030204" pitchFamily="34" charset="0"/>
            </a:rPr>
            <a:t>Async</a:t>
          </a:r>
          <a:r>
            <a:rPr lang="en-US" sz="1100" dirty="0" smtClean="0">
              <a:solidFill>
                <a:schemeClr val="tx1"/>
              </a:solidFill>
              <a:latin typeface="Calibri" panose="020F0502020204030204" pitchFamily="34" charset="0"/>
            </a:rPr>
            <a:t> calls and monitor the same.</a:t>
          </a:r>
          <a:endParaRPr lang="en-US" sz="1100" dirty="0">
            <a:solidFill>
              <a:schemeClr val="tx1"/>
            </a:solidFill>
            <a:latin typeface="Calibri" panose="020F0502020204030204" pitchFamily="34" charset="0"/>
          </a:endParaRPr>
        </a:p>
      </dgm:t>
    </dgm:pt>
    <dgm:pt modelId="{D08F114C-051C-4908-B31D-1259F6173326}" type="parTrans" cxnId="{BE50A5C3-834E-4CA4-A0DC-37CC45CE7ECD}">
      <dgm:prSet/>
      <dgm:spPr/>
      <dgm:t>
        <a:bodyPr/>
        <a:lstStyle/>
        <a:p>
          <a:endParaRPr lang="en-US" sz="3200">
            <a:solidFill>
              <a:schemeClr val="tx1"/>
            </a:solidFill>
            <a:latin typeface="Calibri" panose="020F0502020204030204" pitchFamily="34" charset="0"/>
          </a:endParaRPr>
        </a:p>
      </dgm:t>
    </dgm:pt>
    <dgm:pt modelId="{2727E805-65A9-4C4C-9B45-8C4EECC460BA}" type="sibTrans" cxnId="{BE50A5C3-834E-4CA4-A0DC-37CC45CE7ECD}">
      <dgm:prSet/>
      <dgm:spPr/>
      <dgm:t>
        <a:bodyPr/>
        <a:lstStyle/>
        <a:p>
          <a:endParaRPr lang="en-US" sz="3200">
            <a:solidFill>
              <a:schemeClr val="tx1"/>
            </a:solidFill>
            <a:latin typeface="Calibri" panose="020F0502020204030204" pitchFamily="34" charset="0"/>
          </a:endParaRPr>
        </a:p>
      </dgm:t>
    </dgm:pt>
    <dgm:pt modelId="{E75FD3A1-7BA9-4A66-9233-FBE08025DD40}">
      <dgm:prSet phldrT="[Text]" custT="1"/>
      <dgm:spPr/>
      <dgm:t>
        <a:bodyPr/>
        <a:lstStyle/>
        <a:p>
          <a:r>
            <a:rPr lang="en-US" sz="1100" dirty="0" smtClean="0">
              <a:solidFill>
                <a:schemeClr val="tx1"/>
              </a:solidFill>
              <a:latin typeface="Calibri" panose="020F0502020204030204" pitchFamily="34" charset="0"/>
            </a:rPr>
            <a:t>Administrative Settings for App like enabling an option or trying to generate data for functional tests can done via Apex API.</a:t>
          </a:r>
          <a:endParaRPr lang="en-US" sz="1100" dirty="0">
            <a:solidFill>
              <a:schemeClr val="tx1"/>
            </a:solidFill>
            <a:latin typeface="Calibri" panose="020F0502020204030204" pitchFamily="34" charset="0"/>
          </a:endParaRPr>
        </a:p>
      </dgm:t>
    </dgm:pt>
    <dgm:pt modelId="{8236F660-0D6E-4148-A7E3-68987013077A}" type="parTrans" cxnId="{0CC45CB6-93AE-47EF-83E3-C59A654F230D}">
      <dgm:prSet/>
      <dgm:spPr/>
      <dgm:t>
        <a:bodyPr/>
        <a:lstStyle/>
        <a:p>
          <a:endParaRPr lang="en-US" sz="2800">
            <a:solidFill>
              <a:schemeClr val="tx1"/>
            </a:solidFill>
          </a:endParaRPr>
        </a:p>
      </dgm:t>
    </dgm:pt>
    <dgm:pt modelId="{1E17BE16-0371-4BD6-AD0B-5F1AE7A12C30}" type="sibTrans" cxnId="{0CC45CB6-93AE-47EF-83E3-C59A654F230D}">
      <dgm:prSet/>
      <dgm:spPr/>
      <dgm:t>
        <a:bodyPr/>
        <a:lstStyle/>
        <a:p>
          <a:endParaRPr lang="en-US" sz="2800">
            <a:solidFill>
              <a:schemeClr val="tx1"/>
            </a:solidFill>
          </a:endParaRPr>
        </a:p>
      </dgm:t>
    </dgm:pt>
    <dgm:pt modelId="{E4C27768-572A-4610-90C6-71F76D589675}">
      <dgm:prSet phldrT="[Text]" custT="1"/>
      <dgm:spPr/>
      <dgm:t>
        <a:bodyPr/>
        <a:lstStyle/>
        <a:p>
          <a:r>
            <a:rPr lang="en-US" sz="1100" dirty="0" smtClean="0">
              <a:solidFill>
                <a:schemeClr val="tx1"/>
              </a:solidFill>
              <a:latin typeface="Calibri" panose="020F0502020204030204" pitchFamily="34" charset="0"/>
            </a:rPr>
            <a:t>Apex API</a:t>
          </a:r>
          <a:endParaRPr lang="en-US" sz="1100" dirty="0">
            <a:solidFill>
              <a:schemeClr val="tx1"/>
            </a:solidFill>
            <a:latin typeface="Calibri" panose="020F0502020204030204" pitchFamily="34" charset="0"/>
          </a:endParaRPr>
        </a:p>
      </dgm:t>
    </dgm:pt>
    <dgm:pt modelId="{A9D5B0FC-9911-4C22-AE0B-73AE57FD1646}" type="parTrans" cxnId="{FB3BC712-79C0-46CB-9FD4-714807E6667A}">
      <dgm:prSet/>
      <dgm:spPr/>
      <dgm:t>
        <a:bodyPr/>
        <a:lstStyle/>
        <a:p>
          <a:endParaRPr lang="en-US" sz="2800">
            <a:solidFill>
              <a:schemeClr val="tx1"/>
            </a:solidFill>
          </a:endParaRPr>
        </a:p>
      </dgm:t>
    </dgm:pt>
    <dgm:pt modelId="{8A8EFA3E-E2E0-444E-9925-F8E7C0A737ED}" type="sibTrans" cxnId="{FB3BC712-79C0-46CB-9FD4-714807E6667A}">
      <dgm:prSet/>
      <dgm:spPr/>
      <dgm:t>
        <a:bodyPr/>
        <a:lstStyle/>
        <a:p>
          <a:endParaRPr lang="en-US" sz="2800">
            <a:solidFill>
              <a:schemeClr val="tx1"/>
            </a:solidFill>
          </a:endParaRPr>
        </a:p>
      </dgm:t>
    </dgm:pt>
    <dgm:pt modelId="{8CD514A5-8152-4F12-BB58-1F6D5BAC5571}">
      <dgm:prSet phldrT="[Text]" custT="1"/>
      <dgm:spPr/>
      <dgm:t>
        <a:bodyPr/>
        <a:lstStyle/>
        <a:p>
          <a:r>
            <a:rPr lang="en-US" sz="1100" dirty="0" smtClean="0">
              <a:solidFill>
                <a:schemeClr val="tx1"/>
              </a:solidFill>
              <a:latin typeface="Calibri" panose="020F0502020204030204" pitchFamily="34" charset="0"/>
            </a:rPr>
            <a:t>Configurations like Remote Site Setting, Assigning a Permission Set to an User can be done via Metadata API.</a:t>
          </a:r>
          <a:endParaRPr lang="en-US" sz="1100" b="1" dirty="0">
            <a:solidFill>
              <a:schemeClr val="tx1"/>
            </a:solidFill>
            <a:latin typeface="Calibri" panose="020F0502020204030204" pitchFamily="34" charset="0"/>
          </a:endParaRPr>
        </a:p>
      </dgm:t>
    </dgm:pt>
    <dgm:pt modelId="{22D95CDE-C103-437B-B908-24EA695874ED}" type="parTrans" cxnId="{3740368C-DD1A-4B2E-81C7-F3911EB84E43}">
      <dgm:prSet/>
      <dgm:spPr/>
      <dgm:t>
        <a:bodyPr/>
        <a:lstStyle/>
        <a:p>
          <a:endParaRPr lang="en-US" sz="2800">
            <a:solidFill>
              <a:schemeClr val="tx1"/>
            </a:solidFill>
          </a:endParaRPr>
        </a:p>
      </dgm:t>
    </dgm:pt>
    <dgm:pt modelId="{B0F65610-7A9E-4601-8C75-7A979D4C642D}" type="sibTrans" cxnId="{3740368C-DD1A-4B2E-81C7-F3911EB84E43}">
      <dgm:prSet/>
      <dgm:spPr/>
      <dgm:t>
        <a:bodyPr/>
        <a:lstStyle/>
        <a:p>
          <a:endParaRPr lang="en-US" sz="2800">
            <a:solidFill>
              <a:schemeClr val="tx1"/>
            </a:solidFill>
          </a:endParaRPr>
        </a:p>
      </dgm:t>
    </dgm:pt>
    <dgm:pt modelId="{D16569B8-2C8C-4BDF-A3C7-9CA0B4283500}">
      <dgm:prSet phldrT="[Text]" custT="1"/>
      <dgm:spPr/>
      <dgm:t>
        <a:bodyPr/>
        <a:lstStyle/>
        <a:p>
          <a:r>
            <a:rPr lang="en-US" sz="1100" dirty="0" smtClean="0">
              <a:solidFill>
                <a:schemeClr val="tx1"/>
              </a:solidFill>
              <a:latin typeface="Calibri" panose="020F0502020204030204" pitchFamily="34" charset="0"/>
            </a:rPr>
            <a:t>Custom Objects + Custom Fields can be created using Metadata API.</a:t>
          </a:r>
          <a:endParaRPr lang="en-US" sz="1100" dirty="0">
            <a:solidFill>
              <a:schemeClr val="tx1"/>
            </a:solidFill>
            <a:latin typeface="Calibri" panose="020F0502020204030204" pitchFamily="34" charset="0"/>
          </a:endParaRPr>
        </a:p>
      </dgm:t>
    </dgm:pt>
    <dgm:pt modelId="{4247A1AF-695A-408A-9E0F-24170D975F51}" type="parTrans" cxnId="{E58A4292-0B2A-44F0-A6BC-CEE7C292B377}">
      <dgm:prSet/>
      <dgm:spPr/>
      <dgm:t>
        <a:bodyPr/>
        <a:lstStyle/>
        <a:p>
          <a:endParaRPr lang="en-US" sz="2800">
            <a:solidFill>
              <a:schemeClr val="tx1"/>
            </a:solidFill>
          </a:endParaRPr>
        </a:p>
      </dgm:t>
    </dgm:pt>
    <dgm:pt modelId="{9C632CB4-A3F5-49D7-A8D5-3BBD731F3537}" type="sibTrans" cxnId="{E58A4292-0B2A-44F0-A6BC-CEE7C292B377}">
      <dgm:prSet/>
      <dgm:spPr/>
      <dgm:t>
        <a:bodyPr/>
        <a:lstStyle/>
        <a:p>
          <a:endParaRPr lang="en-US" sz="2800">
            <a:solidFill>
              <a:schemeClr val="tx1"/>
            </a:solidFill>
          </a:endParaRPr>
        </a:p>
      </dgm:t>
    </dgm:pt>
    <dgm:pt modelId="{7CDC60B2-D309-49E3-ABE3-C541FEDE875B}">
      <dgm:prSet phldrT="[Text]" custT="1"/>
      <dgm:spPr/>
      <dgm:t>
        <a:bodyPr/>
        <a:lstStyle/>
        <a:p>
          <a:r>
            <a:rPr lang="en-US" sz="1100" dirty="0" smtClean="0">
              <a:solidFill>
                <a:schemeClr val="bg1"/>
              </a:solidFill>
              <a:latin typeface="Calibri" panose="020F0502020204030204" pitchFamily="34" charset="0"/>
            </a:rPr>
            <a:t>Embedded DB</a:t>
          </a:r>
          <a:endParaRPr lang="en-US" sz="1100" dirty="0">
            <a:solidFill>
              <a:schemeClr val="bg1"/>
            </a:solidFill>
            <a:latin typeface="Calibri" panose="020F0502020204030204" pitchFamily="34" charset="0"/>
          </a:endParaRPr>
        </a:p>
      </dgm:t>
    </dgm:pt>
    <dgm:pt modelId="{97592A65-2A21-4496-B26B-566D44E5DF9E}" type="parTrans" cxnId="{EB87A340-7A9B-47AA-AAEB-B4BEBCB46384}">
      <dgm:prSet/>
      <dgm:spPr/>
      <dgm:t>
        <a:bodyPr/>
        <a:lstStyle/>
        <a:p>
          <a:endParaRPr lang="en-US" sz="2800">
            <a:solidFill>
              <a:schemeClr val="tx1"/>
            </a:solidFill>
          </a:endParaRPr>
        </a:p>
      </dgm:t>
    </dgm:pt>
    <dgm:pt modelId="{3A70C0E7-48C6-4C33-AD00-03F91BA17CA4}" type="sibTrans" cxnId="{EB87A340-7A9B-47AA-AAEB-B4BEBCB46384}">
      <dgm:prSet/>
      <dgm:spPr/>
      <dgm:t>
        <a:bodyPr/>
        <a:lstStyle/>
        <a:p>
          <a:endParaRPr lang="en-US" sz="2800">
            <a:solidFill>
              <a:schemeClr val="tx1"/>
            </a:solidFill>
          </a:endParaRPr>
        </a:p>
      </dgm:t>
    </dgm:pt>
    <dgm:pt modelId="{D74E99F5-2411-4750-BD92-30DC6C64339D}">
      <dgm:prSet phldrT="[Text]" custT="1"/>
      <dgm:spPr/>
      <dgm:t>
        <a:bodyPr/>
        <a:lstStyle/>
        <a:p>
          <a:r>
            <a:rPr lang="en-US" sz="1100" dirty="0" smtClean="0">
              <a:solidFill>
                <a:schemeClr val="tx1"/>
              </a:solidFill>
              <a:latin typeface="Calibri" panose="020F0502020204030204" pitchFamily="34" charset="0"/>
            </a:rPr>
            <a:t>Use </a:t>
          </a:r>
          <a:r>
            <a:rPr lang="en-US" sz="1100" dirty="0" err="1" smtClean="0">
              <a:solidFill>
                <a:schemeClr val="tx1"/>
              </a:solidFill>
              <a:latin typeface="Calibri" panose="020F0502020204030204" pitchFamily="34" charset="0"/>
            </a:rPr>
            <a:t>InMemory</a:t>
          </a:r>
          <a:r>
            <a:rPr lang="en-US" sz="1100" dirty="0" smtClean="0">
              <a:solidFill>
                <a:schemeClr val="tx1"/>
              </a:solidFill>
              <a:latin typeface="Calibri" panose="020F0502020204030204" pitchFamily="34" charset="0"/>
            </a:rPr>
            <a:t> DB to perform SQL Joins outside salesforce.</a:t>
          </a:r>
          <a:endParaRPr lang="en-US" sz="1100" dirty="0">
            <a:solidFill>
              <a:schemeClr val="tx1"/>
            </a:solidFill>
            <a:latin typeface="Calibri" panose="020F0502020204030204" pitchFamily="34" charset="0"/>
          </a:endParaRPr>
        </a:p>
      </dgm:t>
    </dgm:pt>
    <dgm:pt modelId="{7C4E73B9-EF53-413D-B56E-9ECDA55892C8}" type="parTrans" cxnId="{9B907226-6D08-48EF-818C-D4CF4F490DEA}">
      <dgm:prSet/>
      <dgm:spPr/>
      <dgm:t>
        <a:bodyPr/>
        <a:lstStyle/>
        <a:p>
          <a:endParaRPr lang="en-US" sz="2800">
            <a:solidFill>
              <a:schemeClr val="tx1"/>
            </a:solidFill>
          </a:endParaRPr>
        </a:p>
      </dgm:t>
    </dgm:pt>
    <dgm:pt modelId="{BED587F7-A3B9-4DFD-87C6-A7EA7BC0FA6A}" type="sibTrans" cxnId="{9B907226-6D08-48EF-818C-D4CF4F490DEA}">
      <dgm:prSet/>
      <dgm:spPr/>
      <dgm:t>
        <a:bodyPr/>
        <a:lstStyle/>
        <a:p>
          <a:endParaRPr lang="en-US" sz="2800">
            <a:solidFill>
              <a:schemeClr val="tx1"/>
            </a:solidFill>
          </a:endParaRPr>
        </a:p>
      </dgm:t>
    </dgm:pt>
    <dgm:pt modelId="{56A591D0-4A9F-480D-9479-4A4E160CE629}">
      <dgm:prSet phldrT="[Text]" custT="1"/>
      <dgm:spPr/>
      <dgm:t>
        <a:bodyPr/>
        <a:lstStyle/>
        <a:p>
          <a:r>
            <a:rPr lang="en-US" sz="1100" dirty="0" smtClean="0">
              <a:solidFill>
                <a:schemeClr val="tx1"/>
              </a:solidFill>
              <a:latin typeface="Calibri" panose="020F0502020204030204" pitchFamily="34" charset="0"/>
            </a:rPr>
            <a:t>Do transformations and prepare end CSV file as per Salesforce needs.</a:t>
          </a:r>
          <a:endParaRPr lang="en-US" sz="1100" dirty="0">
            <a:solidFill>
              <a:schemeClr val="tx1"/>
            </a:solidFill>
            <a:latin typeface="Calibri" panose="020F0502020204030204" pitchFamily="34" charset="0"/>
          </a:endParaRPr>
        </a:p>
      </dgm:t>
    </dgm:pt>
    <dgm:pt modelId="{74306A30-72D8-4332-B94A-D48F0F8A730C}" type="parTrans" cxnId="{2652E792-3BF1-4A41-95D9-B0491EDE774D}">
      <dgm:prSet/>
      <dgm:spPr/>
      <dgm:t>
        <a:bodyPr/>
        <a:lstStyle/>
        <a:p>
          <a:endParaRPr lang="en-US" sz="2800">
            <a:solidFill>
              <a:schemeClr val="tx1"/>
            </a:solidFill>
          </a:endParaRPr>
        </a:p>
      </dgm:t>
    </dgm:pt>
    <dgm:pt modelId="{4F9FD91F-4727-4516-BC6C-6DDAF44E9E9A}" type="sibTrans" cxnId="{2652E792-3BF1-4A41-95D9-B0491EDE774D}">
      <dgm:prSet/>
      <dgm:spPr/>
      <dgm:t>
        <a:bodyPr/>
        <a:lstStyle/>
        <a:p>
          <a:endParaRPr lang="en-US" sz="2800">
            <a:solidFill>
              <a:schemeClr val="tx1"/>
            </a:solidFill>
          </a:endParaRPr>
        </a:p>
      </dgm:t>
    </dgm:pt>
    <dgm:pt modelId="{B3FF73DB-7FAE-4D72-92E4-B90EBDC86358}" type="pres">
      <dgm:prSet presAssocID="{8A6C93C7-BB1B-45F2-A0FF-7D24F1E09270}" presName="linearFlow" presStyleCnt="0">
        <dgm:presLayoutVars>
          <dgm:dir/>
          <dgm:animLvl val="lvl"/>
          <dgm:resizeHandles val="exact"/>
        </dgm:presLayoutVars>
      </dgm:prSet>
      <dgm:spPr/>
      <dgm:t>
        <a:bodyPr/>
        <a:lstStyle/>
        <a:p>
          <a:endParaRPr lang="en-US"/>
        </a:p>
      </dgm:t>
    </dgm:pt>
    <dgm:pt modelId="{A6C1ED18-93E2-42B0-8276-F06879DC627A}" type="pres">
      <dgm:prSet presAssocID="{863BE4E7-0265-4BB2-805C-F9061BD623DC}" presName="composite" presStyleCnt="0"/>
      <dgm:spPr/>
    </dgm:pt>
    <dgm:pt modelId="{88384767-D12B-44C6-82DD-505D932FC163}" type="pres">
      <dgm:prSet presAssocID="{863BE4E7-0265-4BB2-805C-F9061BD623DC}" presName="parentText" presStyleLbl="alignNode1" presStyleIdx="0" presStyleCnt="6">
        <dgm:presLayoutVars>
          <dgm:chMax val="1"/>
          <dgm:bulletEnabled val="1"/>
        </dgm:presLayoutVars>
      </dgm:prSet>
      <dgm:spPr/>
      <dgm:t>
        <a:bodyPr/>
        <a:lstStyle/>
        <a:p>
          <a:endParaRPr lang="en-US"/>
        </a:p>
      </dgm:t>
    </dgm:pt>
    <dgm:pt modelId="{84582A52-A903-43C1-9A84-A59E7ED08EA4}" type="pres">
      <dgm:prSet presAssocID="{863BE4E7-0265-4BB2-805C-F9061BD623DC}" presName="descendantText" presStyleLbl="alignAcc1" presStyleIdx="0" presStyleCnt="6">
        <dgm:presLayoutVars>
          <dgm:bulletEnabled val="1"/>
        </dgm:presLayoutVars>
      </dgm:prSet>
      <dgm:spPr/>
      <dgm:t>
        <a:bodyPr/>
        <a:lstStyle/>
        <a:p>
          <a:endParaRPr lang="en-US"/>
        </a:p>
      </dgm:t>
    </dgm:pt>
    <dgm:pt modelId="{2D2D6613-CFD0-44E0-9B98-8C96604A1EBD}" type="pres">
      <dgm:prSet presAssocID="{16F13C16-8268-48CC-9926-AF859C0858C5}" presName="sp" presStyleCnt="0"/>
      <dgm:spPr/>
    </dgm:pt>
    <dgm:pt modelId="{19B4E059-DAC8-49FD-BFA3-305BA0C64745}" type="pres">
      <dgm:prSet presAssocID="{17F3FB83-B38D-4BCA-ABB7-254CD8248BC3}" presName="composite" presStyleCnt="0"/>
      <dgm:spPr/>
    </dgm:pt>
    <dgm:pt modelId="{0A29212C-97E6-41F2-B3B3-AE56E528B806}" type="pres">
      <dgm:prSet presAssocID="{17F3FB83-B38D-4BCA-ABB7-254CD8248BC3}" presName="parentText" presStyleLbl="alignNode1" presStyleIdx="1" presStyleCnt="6">
        <dgm:presLayoutVars>
          <dgm:chMax val="1"/>
          <dgm:bulletEnabled val="1"/>
        </dgm:presLayoutVars>
      </dgm:prSet>
      <dgm:spPr/>
      <dgm:t>
        <a:bodyPr/>
        <a:lstStyle/>
        <a:p>
          <a:endParaRPr lang="en-US"/>
        </a:p>
      </dgm:t>
    </dgm:pt>
    <dgm:pt modelId="{E6961F62-E665-4265-AB7D-A8E7F3351B2E}" type="pres">
      <dgm:prSet presAssocID="{17F3FB83-B38D-4BCA-ABB7-254CD8248BC3}" presName="descendantText" presStyleLbl="alignAcc1" presStyleIdx="1" presStyleCnt="6">
        <dgm:presLayoutVars>
          <dgm:bulletEnabled val="1"/>
        </dgm:presLayoutVars>
      </dgm:prSet>
      <dgm:spPr/>
      <dgm:t>
        <a:bodyPr/>
        <a:lstStyle/>
        <a:p>
          <a:endParaRPr lang="en-US"/>
        </a:p>
      </dgm:t>
    </dgm:pt>
    <dgm:pt modelId="{07B04E2C-B4E0-4D1E-A866-28258B8DDCAC}" type="pres">
      <dgm:prSet presAssocID="{29D26D20-7CF9-4232-942D-34136734FFFA}" presName="sp" presStyleCnt="0"/>
      <dgm:spPr/>
    </dgm:pt>
    <dgm:pt modelId="{588DD250-18D5-4E4E-B198-00A93F1C923C}" type="pres">
      <dgm:prSet presAssocID="{52E347C3-31B7-4F6B-9554-9CD5DD5E3A20}" presName="composite" presStyleCnt="0"/>
      <dgm:spPr/>
    </dgm:pt>
    <dgm:pt modelId="{134A5DF9-F8C8-4182-B674-6C14AB48B3A9}" type="pres">
      <dgm:prSet presAssocID="{52E347C3-31B7-4F6B-9554-9CD5DD5E3A20}" presName="parentText" presStyleLbl="alignNode1" presStyleIdx="2" presStyleCnt="6">
        <dgm:presLayoutVars>
          <dgm:chMax val="1"/>
          <dgm:bulletEnabled val="1"/>
        </dgm:presLayoutVars>
      </dgm:prSet>
      <dgm:spPr/>
      <dgm:t>
        <a:bodyPr/>
        <a:lstStyle/>
        <a:p>
          <a:endParaRPr lang="en-US"/>
        </a:p>
      </dgm:t>
    </dgm:pt>
    <dgm:pt modelId="{9AA7DD7E-188E-4D55-935A-BD26561AA002}" type="pres">
      <dgm:prSet presAssocID="{52E347C3-31B7-4F6B-9554-9CD5DD5E3A20}" presName="descendantText" presStyleLbl="alignAcc1" presStyleIdx="2" presStyleCnt="6">
        <dgm:presLayoutVars>
          <dgm:bulletEnabled val="1"/>
        </dgm:presLayoutVars>
      </dgm:prSet>
      <dgm:spPr/>
      <dgm:t>
        <a:bodyPr/>
        <a:lstStyle/>
        <a:p>
          <a:endParaRPr lang="en-US"/>
        </a:p>
      </dgm:t>
    </dgm:pt>
    <dgm:pt modelId="{672592B9-8EE4-4099-8891-2A13253B68CE}" type="pres">
      <dgm:prSet presAssocID="{A5688CA2-8448-43C6-81D1-23ADBBA96505}" presName="sp" presStyleCnt="0"/>
      <dgm:spPr/>
    </dgm:pt>
    <dgm:pt modelId="{1D472BA9-2D7C-43B8-80A7-8B485ACC8078}" type="pres">
      <dgm:prSet presAssocID="{E4C27768-572A-4610-90C6-71F76D589675}" presName="composite" presStyleCnt="0"/>
      <dgm:spPr/>
    </dgm:pt>
    <dgm:pt modelId="{72A25C4C-CAB7-4C7F-BD8A-4B6844D63964}" type="pres">
      <dgm:prSet presAssocID="{E4C27768-572A-4610-90C6-71F76D589675}" presName="parentText" presStyleLbl="alignNode1" presStyleIdx="3" presStyleCnt="6">
        <dgm:presLayoutVars>
          <dgm:chMax val="1"/>
          <dgm:bulletEnabled val="1"/>
        </dgm:presLayoutVars>
      </dgm:prSet>
      <dgm:spPr/>
      <dgm:t>
        <a:bodyPr/>
        <a:lstStyle/>
        <a:p>
          <a:endParaRPr lang="en-US"/>
        </a:p>
      </dgm:t>
    </dgm:pt>
    <dgm:pt modelId="{6E6640C1-6BFD-492B-B041-795EED28F0FD}" type="pres">
      <dgm:prSet presAssocID="{E4C27768-572A-4610-90C6-71F76D589675}" presName="descendantText" presStyleLbl="alignAcc1" presStyleIdx="3" presStyleCnt="6">
        <dgm:presLayoutVars>
          <dgm:bulletEnabled val="1"/>
        </dgm:presLayoutVars>
      </dgm:prSet>
      <dgm:spPr/>
      <dgm:t>
        <a:bodyPr/>
        <a:lstStyle/>
        <a:p>
          <a:endParaRPr lang="en-US"/>
        </a:p>
      </dgm:t>
    </dgm:pt>
    <dgm:pt modelId="{AD660AB9-5F48-4181-804F-E96ED3F73258}" type="pres">
      <dgm:prSet presAssocID="{8A8EFA3E-E2E0-444E-9925-F8E7C0A737ED}" presName="sp" presStyleCnt="0"/>
      <dgm:spPr/>
    </dgm:pt>
    <dgm:pt modelId="{986EA61E-C43F-438F-891D-9B8DC0F18C9C}" type="pres">
      <dgm:prSet presAssocID="{3E6D2769-A96D-4110-A24C-86FAF910EB4E}" presName="composite" presStyleCnt="0"/>
      <dgm:spPr/>
    </dgm:pt>
    <dgm:pt modelId="{90A14065-9D63-42DA-B2CD-A835884C6507}" type="pres">
      <dgm:prSet presAssocID="{3E6D2769-A96D-4110-A24C-86FAF910EB4E}" presName="parentText" presStyleLbl="alignNode1" presStyleIdx="4" presStyleCnt="6">
        <dgm:presLayoutVars>
          <dgm:chMax val="1"/>
          <dgm:bulletEnabled val="1"/>
        </dgm:presLayoutVars>
      </dgm:prSet>
      <dgm:spPr/>
      <dgm:t>
        <a:bodyPr/>
        <a:lstStyle/>
        <a:p>
          <a:endParaRPr lang="en-US"/>
        </a:p>
      </dgm:t>
    </dgm:pt>
    <dgm:pt modelId="{66B57D30-92F7-4D66-9661-14863EFCA2F7}" type="pres">
      <dgm:prSet presAssocID="{3E6D2769-A96D-4110-A24C-86FAF910EB4E}" presName="descendantText" presStyleLbl="alignAcc1" presStyleIdx="4" presStyleCnt="6">
        <dgm:presLayoutVars>
          <dgm:bulletEnabled val="1"/>
        </dgm:presLayoutVars>
      </dgm:prSet>
      <dgm:spPr/>
      <dgm:t>
        <a:bodyPr/>
        <a:lstStyle/>
        <a:p>
          <a:endParaRPr lang="en-US"/>
        </a:p>
      </dgm:t>
    </dgm:pt>
    <dgm:pt modelId="{A9BF5E58-7331-4FD7-B9AC-25DF13807B64}" type="pres">
      <dgm:prSet presAssocID="{9854FA95-DD31-4BA7-88D2-9B2C3B2FB673}" presName="sp" presStyleCnt="0"/>
      <dgm:spPr/>
    </dgm:pt>
    <dgm:pt modelId="{83FBEFFB-6B13-4B4B-BD08-33BC4363D0C8}" type="pres">
      <dgm:prSet presAssocID="{7CDC60B2-D309-49E3-ABE3-C541FEDE875B}" presName="composite" presStyleCnt="0"/>
      <dgm:spPr/>
    </dgm:pt>
    <dgm:pt modelId="{4123D56A-E43E-403F-B945-DB721873F008}" type="pres">
      <dgm:prSet presAssocID="{7CDC60B2-D309-49E3-ABE3-C541FEDE875B}" presName="parentText" presStyleLbl="alignNode1" presStyleIdx="5" presStyleCnt="6">
        <dgm:presLayoutVars>
          <dgm:chMax val="1"/>
          <dgm:bulletEnabled val="1"/>
        </dgm:presLayoutVars>
      </dgm:prSet>
      <dgm:spPr/>
      <dgm:t>
        <a:bodyPr/>
        <a:lstStyle/>
        <a:p>
          <a:endParaRPr lang="en-US"/>
        </a:p>
      </dgm:t>
    </dgm:pt>
    <dgm:pt modelId="{2343F1D9-5FF3-4AE0-A836-C4E4AAFFD0FB}" type="pres">
      <dgm:prSet presAssocID="{7CDC60B2-D309-49E3-ABE3-C541FEDE875B}" presName="descendantText" presStyleLbl="alignAcc1" presStyleIdx="5" presStyleCnt="6">
        <dgm:presLayoutVars>
          <dgm:bulletEnabled val="1"/>
        </dgm:presLayoutVars>
      </dgm:prSet>
      <dgm:spPr/>
      <dgm:t>
        <a:bodyPr/>
        <a:lstStyle/>
        <a:p>
          <a:endParaRPr lang="en-US"/>
        </a:p>
      </dgm:t>
    </dgm:pt>
  </dgm:ptLst>
  <dgm:cxnLst>
    <dgm:cxn modelId="{375742AF-D5C6-4FA7-BD46-46C181F8B47C}" type="presOf" srcId="{C5A8C435-CD5D-4731-A431-73CAF01249ED}" destId="{E6961F62-E665-4265-AB7D-A8E7F3351B2E}" srcOrd="0" destOrd="1" presId="urn:microsoft.com/office/officeart/2005/8/layout/chevron2"/>
    <dgm:cxn modelId="{ECE7ABD1-E3DA-42A9-9662-3F51CC8D5E9D}" srcId="{863BE4E7-0265-4BB2-805C-F9061BD623DC}" destId="{F58BC10A-C209-4573-857B-C6C8B904E649}" srcOrd="0" destOrd="0" parTransId="{B6A3A0B2-B89E-4240-98E0-2B427610A901}" sibTransId="{F2F0347A-E247-4D91-9FAD-3E56551F5243}"/>
    <dgm:cxn modelId="{F1524500-BC46-4139-A4F1-E44190FF7827}" type="presOf" srcId="{D16569B8-2C8C-4BDF-A3C7-9CA0B4283500}" destId="{9AA7DD7E-188E-4D55-935A-BD26561AA002}" srcOrd="0" destOrd="1" presId="urn:microsoft.com/office/officeart/2005/8/layout/chevron2"/>
    <dgm:cxn modelId="{21545743-A49D-4FE6-8D26-A23B406A0828}" type="presOf" srcId="{8CD514A5-8152-4F12-BB58-1F6D5BAC5571}" destId="{9AA7DD7E-188E-4D55-935A-BD26561AA002}" srcOrd="0" destOrd="0" presId="urn:microsoft.com/office/officeart/2005/8/layout/chevron2"/>
    <dgm:cxn modelId="{640927B2-AAF9-4796-8F3E-32358960D4BE}" srcId="{863BE4E7-0265-4BB2-805C-F9061BD623DC}" destId="{C351A27E-B957-4BAE-8B2A-2E3B944EB47B}" srcOrd="1" destOrd="0" parTransId="{BB92536C-6D79-4B53-930C-9F6821BF9B9B}" sibTransId="{00AFD946-C444-4CB3-AAC0-D717B7202645}"/>
    <dgm:cxn modelId="{B900A0E2-21C1-4C63-A36D-337EBC70CF3F}" type="presOf" srcId="{56A591D0-4A9F-480D-9479-4A4E160CE629}" destId="{2343F1D9-5FF3-4AE0-A836-C4E4AAFFD0FB}" srcOrd="0" destOrd="1" presId="urn:microsoft.com/office/officeart/2005/8/layout/chevron2"/>
    <dgm:cxn modelId="{98B4DE03-2D00-4622-BA10-C67AE7EEBBF6}" type="presOf" srcId="{1A579709-CFC0-497D-A16B-CA79EA0F20AE}" destId="{66B57D30-92F7-4D66-9661-14863EFCA2F7}" srcOrd="0" destOrd="0" presId="urn:microsoft.com/office/officeart/2005/8/layout/chevron2"/>
    <dgm:cxn modelId="{BE50A5C3-834E-4CA4-A0DC-37CC45CE7ECD}" srcId="{3E6D2769-A96D-4110-A24C-86FAF910EB4E}" destId="{1A579709-CFC0-497D-A16B-CA79EA0F20AE}" srcOrd="0" destOrd="0" parTransId="{D08F114C-051C-4908-B31D-1259F6173326}" sibTransId="{2727E805-65A9-4C4C-9B45-8C4EECC460BA}"/>
    <dgm:cxn modelId="{9B907226-6D08-48EF-818C-D4CF4F490DEA}" srcId="{7CDC60B2-D309-49E3-ABE3-C541FEDE875B}" destId="{D74E99F5-2411-4750-BD92-30DC6C64339D}" srcOrd="0" destOrd="0" parTransId="{7C4E73B9-EF53-413D-B56E-9ECDA55892C8}" sibTransId="{BED587F7-A3B9-4DFD-87C6-A7EA7BC0FA6A}"/>
    <dgm:cxn modelId="{DEBDB8B3-B0DE-47BD-8536-D28A12F42A45}" type="presOf" srcId="{3E6D2769-A96D-4110-A24C-86FAF910EB4E}" destId="{90A14065-9D63-42DA-B2CD-A835884C6507}" srcOrd="0" destOrd="0" presId="urn:microsoft.com/office/officeart/2005/8/layout/chevron2"/>
    <dgm:cxn modelId="{EB87A340-7A9B-47AA-AAEB-B4BEBCB46384}" srcId="{8A6C93C7-BB1B-45F2-A0FF-7D24F1E09270}" destId="{7CDC60B2-D309-49E3-ABE3-C541FEDE875B}" srcOrd="5" destOrd="0" parTransId="{97592A65-2A21-4496-B26B-566D44E5DF9E}" sibTransId="{3A70C0E7-48C6-4C33-AD00-03F91BA17CA4}"/>
    <dgm:cxn modelId="{43FA384E-A51C-4C94-A697-0440FFCF3AB3}" srcId="{8A6C93C7-BB1B-45F2-A0FF-7D24F1E09270}" destId="{52E347C3-31B7-4F6B-9554-9CD5DD5E3A20}" srcOrd="2" destOrd="0" parTransId="{A041A9DA-068F-4923-8ABE-5D9C0D74226D}" sibTransId="{A5688CA2-8448-43C6-81D1-23ADBBA96505}"/>
    <dgm:cxn modelId="{FB3BC712-79C0-46CB-9FD4-714807E6667A}" srcId="{8A6C93C7-BB1B-45F2-A0FF-7D24F1E09270}" destId="{E4C27768-572A-4610-90C6-71F76D589675}" srcOrd="3" destOrd="0" parTransId="{A9D5B0FC-9911-4C22-AE0B-73AE57FD1646}" sibTransId="{8A8EFA3E-E2E0-444E-9925-F8E7C0A737ED}"/>
    <dgm:cxn modelId="{3740368C-DD1A-4B2E-81C7-F3911EB84E43}" srcId="{52E347C3-31B7-4F6B-9554-9CD5DD5E3A20}" destId="{8CD514A5-8152-4F12-BB58-1F6D5BAC5571}" srcOrd="0" destOrd="0" parTransId="{22D95CDE-C103-437B-B908-24EA695874ED}" sibTransId="{B0F65610-7A9E-4601-8C75-7A979D4C642D}"/>
    <dgm:cxn modelId="{8B667AB9-3C20-48D7-B9CC-4AB8AF797E9D}" srcId="{8A6C93C7-BB1B-45F2-A0FF-7D24F1E09270}" destId="{17F3FB83-B38D-4BCA-ABB7-254CD8248BC3}" srcOrd="1" destOrd="0" parTransId="{866DDEA7-D4F5-4863-A1CE-8C7B206830D9}" sibTransId="{29D26D20-7CF9-4232-942D-34136734FFFA}"/>
    <dgm:cxn modelId="{0CC45CB6-93AE-47EF-83E3-C59A654F230D}" srcId="{E4C27768-572A-4610-90C6-71F76D589675}" destId="{E75FD3A1-7BA9-4A66-9233-FBE08025DD40}" srcOrd="0" destOrd="0" parTransId="{8236F660-0D6E-4148-A7E3-68987013077A}" sibTransId="{1E17BE16-0371-4BD6-AD0B-5F1AE7A12C30}"/>
    <dgm:cxn modelId="{85C5B4AA-A7EF-461E-A1F8-D8B9C8F6BB64}" type="presOf" srcId="{E75FD3A1-7BA9-4A66-9233-FBE08025DD40}" destId="{6E6640C1-6BFD-492B-B041-795EED28F0FD}" srcOrd="0" destOrd="0" presId="urn:microsoft.com/office/officeart/2005/8/layout/chevron2"/>
    <dgm:cxn modelId="{754C5126-74E6-4481-81CF-BFE343839C7F}" type="presOf" srcId="{F58BC10A-C209-4573-857B-C6C8B904E649}" destId="{84582A52-A903-43C1-9A84-A59E7ED08EA4}" srcOrd="0" destOrd="0" presId="urn:microsoft.com/office/officeart/2005/8/layout/chevron2"/>
    <dgm:cxn modelId="{A48321CF-EC4A-41D1-917A-FC0BE22B1B2F}" srcId="{17F3FB83-B38D-4BCA-ABB7-254CD8248BC3}" destId="{77061ECF-C619-493F-9380-E73BEAB79CB1}" srcOrd="0" destOrd="0" parTransId="{B5B2E287-B814-4E23-AFD1-49E20125E6DC}" sibTransId="{D49776FD-4DA1-4E2F-9EF5-B8BD2C8B1602}"/>
    <dgm:cxn modelId="{2652E792-3BF1-4A41-95D9-B0491EDE774D}" srcId="{7CDC60B2-D309-49E3-ABE3-C541FEDE875B}" destId="{56A591D0-4A9F-480D-9479-4A4E160CE629}" srcOrd="1" destOrd="0" parTransId="{74306A30-72D8-4332-B94A-D48F0F8A730C}" sibTransId="{4F9FD91F-4727-4516-BC6C-6DDAF44E9E9A}"/>
    <dgm:cxn modelId="{D4E589BB-276E-4C40-AFB4-DD952AEE13F4}" type="presOf" srcId="{7CDC60B2-D309-49E3-ABE3-C541FEDE875B}" destId="{4123D56A-E43E-403F-B945-DB721873F008}" srcOrd="0" destOrd="0" presId="urn:microsoft.com/office/officeart/2005/8/layout/chevron2"/>
    <dgm:cxn modelId="{0C7D25DD-5ACF-46D0-ADED-644A1EF87D0E}" srcId="{8A6C93C7-BB1B-45F2-A0FF-7D24F1E09270}" destId="{3E6D2769-A96D-4110-A24C-86FAF910EB4E}" srcOrd="4" destOrd="0" parTransId="{2BF6C8A8-7655-4B73-B473-81AD5673318C}" sibTransId="{9854FA95-DD31-4BA7-88D2-9B2C3B2FB673}"/>
    <dgm:cxn modelId="{8B4D9B8C-8761-40C8-8683-1DEC973F712D}" type="presOf" srcId="{C351A27E-B957-4BAE-8B2A-2E3B944EB47B}" destId="{84582A52-A903-43C1-9A84-A59E7ED08EA4}" srcOrd="0" destOrd="1" presId="urn:microsoft.com/office/officeart/2005/8/layout/chevron2"/>
    <dgm:cxn modelId="{6C860D43-9CB8-488F-BA41-7A152D5F4478}" type="presOf" srcId="{D74E99F5-2411-4750-BD92-30DC6C64339D}" destId="{2343F1D9-5FF3-4AE0-A836-C4E4AAFFD0FB}" srcOrd="0" destOrd="0" presId="urn:microsoft.com/office/officeart/2005/8/layout/chevron2"/>
    <dgm:cxn modelId="{A914C3C0-63D6-4E8E-B2B1-5146459795AC}" type="presOf" srcId="{52E347C3-31B7-4F6B-9554-9CD5DD5E3A20}" destId="{134A5DF9-F8C8-4182-B674-6C14AB48B3A9}" srcOrd="0" destOrd="0" presId="urn:microsoft.com/office/officeart/2005/8/layout/chevron2"/>
    <dgm:cxn modelId="{34876B7C-7D0D-41CB-B582-BC5F40436A45}" srcId="{8A6C93C7-BB1B-45F2-A0FF-7D24F1E09270}" destId="{863BE4E7-0265-4BB2-805C-F9061BD623DC}" srcOrd="0" destOrd="0" parTransId="{29F4F819-3E67-4A8B-8390-86B3482ED751}" sibTransId="{16F13C16-8268-48CC-9926-AF859C0858C5}"/>
    <dgm:cxn modelId="{90B4F31D-E0A9-496F-B246-832BE0DD3C39}" type="presOf" srcId="{17F3FB83-B38D-4BCA-ABB7-254CD8248BC3}" destId="{0A29212C-97E6-41F2-B3B3-AE56E528B806}" srcOrd="0" destOrd="0" presId="urn:microsoft.com/office/officeart/2005/8/layout/chevron2"/>
    <dgm:cxn modelId="{8414E6CD-5818-4C77-BA3A-E688CB98F3A6}" type="presOf" srcId="{E4C27768-572A-4610-90C6-71F76D589675}" destId="{72A25C4C-CAB7-4C7F-BD8A-4B6844D63964}" srcOrd="0" destOrd="0" presId="urn:microsoft.com/office/officeart/2005/8/layout/chevron2"/>
    <dgm:cxn modelId="{00BEF8BD-1A07-4BF0-9B3B-14AB24BE77B6}" type="presOf" srcId="{77061ECF-C619-493F-9380-E73BEAB79CB1}" destId="{E6961F62-E665-4265-AB7D-A8E7F3351B2E}" srcOrd="0" destOrd="0" presId="urn:microsoft.com/office/officeart/2005/8/layout/chevron2"/>
    <dgm:cxn modelId="{8AB9F048-C42A-4EEB-B6D2-A88A10674EAF}" type="presOf" srcId="{863BE4E7-0265-4BB2-805C-F9061BD623DC}" destId="{88384767-D12B-44C6-82DD-505D932FC163}" srcOrd="0" destOrd="0" presId="urn:microsoft.com/office/officeart/2005/8/layout/chevron2"/>
    <dgm:cxn modelId="{E58A4292-0B2A-44F0-A6BC-CEE7C292B377}" srcId="{52E347C3-31B7-4F6B-9554-9CD5DD5E3A20}" destId="{D16569B8-2C8C-4BDF-A3C7-9CA0B4283500}" srcOrd="1" destOrd="0" parTransId="{4247A1AF-695A-408A-9E0F-24170D975F51}" sibTransId="{9C632CB4-A3F5-49D7-A8D5-3BBD731F3537}"/>
    <dgm:cxn modelId="{BE37F121-FDF0-4B45-82DA-4DEF43653E63}" srcId="{17F3FB83-B38D-4BCA-ABB7-254CD8248BC3}" destId="{C5A8C435-CD5D-4731-A431-73CAF01249ED}" srcOrd="1" destOrd="0" parTransId="{D5C51788-BC45-443B-A456-049FD472C909}" sibTransId="{780F4E36-3004-4B15-80D5-09AF44ECF9C9}"/>
    <dgm:cxn modelId="{A41739FA-84CE-4B52-BD49-ED4FD875FD9D}" type="presOf" srcId="{8A6C93C7-BB1B-45F2-A0FF-7D24F1E09270}" destId="{B3FF73DB-7FAE-4D72-92E4-B90EBDC86358}" srcOrd="0" destOrd="0" presId="urn:microsoft.com/office/officeart/2005/8/layout/chevron2"/>
    <dgm:cxn modelId="{2BC6CD79-69B2-4D25-A557-8688D64D7D8E}" type="presParOf" srcId="{B3FF73DB-7FAE-4D72-92E4-B90EBDC86358}" destId="{A6C1ED18-93E2-42B0-8276-F06879DC627A}" srcOrd="0" destOrd="0" presId="urn:microsoft.com/office/officeart/2005/8/layout/chevron2"/>
    <dgm:cxn modelId="{7149757B-BD95-4D41-9400-EE9DFC9C2A76}" type="presParOf" srcId="{A6C1ED18-93E2-42B0-8276-F06879DC627A}" destId="{88384767-D12B-44C6-82DD-505D932FC163}" srcOrd="0" destOrd="0" presId="urn:microsoft.com/office/officeart/2005/8/layout/chevron2"/>
    <dgm:cxn modelId="{74450436-A283-4F3A-AEBC-6895B2EE6240}" type="presParOf" srcId="{A6C1ED18-93E2-42B0-8276-F06879DC627A}" destId="{84582A52-A903-43C1-9A84-A59E7ED08EA4}" srcOrd="1" destOrd="0" presId="urn:microsoft.com/office/officeart/2005/8/layout/chevron2"/>
    <dgm:cxn modelId="{9046DFF1-AC1B-406E-8A53-BAFEE9AA82B2}" type="presParOf" srcId="{B3FF73DB-7FAE-4D72-92E4-B90EBDC86358}" destId="{2D2D6613-CFD0-44E0-9B98-8C96604A1EBD}" srcOrd="1" destOrd="0" presId="urn:microsoft.com/office/officeart/2005/8/layout/chevron2"/>
    <dgm:cxn modelId="{ACCFBE03-1EDD-4199-B52F-0BABE03EEC38}" type="presParOf" srcId="{B3FF73DB-7FAE-4D72-92E4-B90EBDC86358}" destId="{19B4E059-DAC8-49FD-BFA3-305BA0C64745}" srcOrd="2" destOrd="0" presId="urn:microsoft.com/office/officeart/2005/8/layout/chevron2"/>
    <dgm:cxn modelId="{CA9EA3CD-FB29-4F75-AA6F-53AC65C66FB0}" type="presParOf" srcId="{19B4E059-DAC8-49FD-BFA3-305BA0C64745}" destId="{0A29212C-97E6-41F2-B3B3-AE56E528B806}" srcOrd="0" destOrd="0" presId="urn:microsoft.com/office/officeart/2005/8/layout/chevron2"/>
    <dgm:cxn modelId="{36513EFA-C1A2-4DD4-A4B9-5A7F5C21A27D}" type="presParOf" srcId="{19B4E059-DAC8-49FD-BFA3-305BA0C64745}" destId="{E6961F62-E665-4265-AB7D-A8E7F3351B2E}" srcOrd="1" destOrd="0" presId="urn:microsoft.com/office/officeart/2005/8/layout/chevron2"/>
    <dgm:cxn modelId="{87BEDBC9-F44F-4A79-8087-5220506E9702}" type="presParOf" srcId="{B3FF73DB-7FAE-4D72-92E4-B90EBDC86358}" destId="{07B04E2C-B4E0-4D1E-A866-28258B8DDCAC}" srcOrd="3" destOrd="0" presId="urn:microsoft.com/office/officeart/2005/8/layout/chevron2"/>
    <dgm:cxn modelId="{B130EC7B-432A-408C-8256-8103C44187ED}" type="presParOf" srcId="{B3FF73DB-7FAE-4D72-92E4-B90EBDC86358}" destId="{588DD250-18D5-4E4E-B198-00A93F1C923C}" srcOrd="4" destOrd="0" presId="urn:microsoft.com/office/officeart/2005/8/layout/chevron2"/>
    <dgm:cxn modelId="{1B5EEAFE-B56C-4E9F-860C-60E8316AFF7D}" type="presParOf" srcId="{588DD250-18D5-4E4E-B198-00A93F1C923C}" destId="{134A5DF9-F8C8-4182-B674-6C14AB48B3A9}" srcOrd="0" destOrd="0" presId="urn:microsoft.com/office/officeart/2005/8/layout/chevron2"/>
    <dgm:cxn modelId="{44C1D691-C247-4C5C-9B87-6C075A7588C0}" type="presParOf" srcId="{588DD250-18D5-4E4E-B198-00A93F1C923C}" destId="{9AA7DD7E-188E-4D55-935A-BD26561AA002}" srcOrd="1" destOrd="0" presId="urn:microsoft.com/office/officeart/2005/8/layout/chevron2"/>
    <dgm:cxn modelId="{3E02075D-D92F-4ED4-B517-F1305980B998}" type="presParOf" srcId="{B3FF73DB-7FAE-4D72-92E4-B90EBDC86358}" destId="{672592B9-8EE4-4099-8891-2A13253B68CE}" srcOrd="5" destOrd="0" presId="urn:microsoft.com/office/officeart/2005/8/layout/chevron2"/>
    <dgm:cxn modelId="{6E2F8B5D-355E-434E-B688-3C89F4D51193}" type="presParOf" srcId="{B3FF73DB-7FAE-4D72-92E4-B90EBDC86358}" destId="{1D472BA9-2D7C-43B8-80A7-8B485ACC8078}" srcOrd="6" destOrd="0" presId="urn:microsoft.com/office/officeart/2005/8/layout/chevron2"/>
    <dgm:cxn modelId="{1316B565-EA1C-430F-911B-C83ECEE9A38A}" type="presParOf" srcId="{1D472BA9-2D7C-43B8-80A7-8B485ACC8078}" destId="{72A25C4C-CAB7-4C7F-BD8A-4B6844D63964}" srcOrd="0" destOrd="0" presId="urn:microsoft.com/office/officeart/2005/8/layout/chevron2"/>
    <dgm:cxn modelId="{EFE5CE4C-7FCB-4FEE-9EA8-1BB65E8D1540}" type="presParOf" srcId="{1D472BA9-2D7C-43B8-80A7-8B485ACC8078}" destId="{6E6640C1-6BFD-492B-B041-795EED28F0FD}" srcOrd="1" destOrd="0" presId="urn:microsoft.com/office/officeart/2005/8/layout/chevron2"/>
    <dgm:cxn modelId="{A5DAFD27-AC2A-466F-B8E0-D0B78DED62C5}" type="presParOf" srcId="{B3FF73DB-7FAE-4D72-92E4-B90EBDC86358}" destId="{AD660AB9-5F48-4181-804F-E96ED3F73258}" srcOrd="7" destOrd="0" presId="urn:microsoft.com/office/officeart/2005/8/layout/chevron2"/>
    <dgm:cxn modelId="{7476C5E3-EA03-40FA-9D12-E2CE804FD19C}" type="presParOf" srcId="{B3FF73DB-7FAE-4D72-92E4-B90EBDC86358}" destId="{986EA61E-C43F-438F-891D-9B8DC0F18C9C}" srcOrd="8" destOrd="0" presId="urn:microsoft.com/office/officeart/2005/8/layout/chevron2"/>
    <dgm:cxn modelId="{9F7A6942-9786-48C1-9FAB-27E75A6CCB22}" type="presParOf" srcId="{986EA61E-C43F-438F-891D-9B8DC0F18C9C}" destId="{90A14065-9D63-42DA-B2CD-A835884C6507}" srcOrd="0" destOrd="0" presId="urn:microsoft.com/office/officeart/2005/8/layout/chevron2"/>
    <dgm:cxn modelId="{B8498084-B754-467D-AA68-C9D00459DADD}" type="presParOf" srcId="{986EA61E-C43F-438F-891D-9B8DC0F18C9C}" destId="{66B57D30-92F7-4D66-9661-14863EFCA2F7}" srcOrd="1" destOrd="0" presId="urn:microsoft.com/office/officeart/2005/8/layout/chevron2"/>
    <dgm:cxn modelId="{C14B839C-EC32-4192-BE5C-061F228D163D}" type="presParOf" srcId="{B3FF73DB-7FAE-4D72-92E4-B90EBDC86358}" destId="{A9BF5E58-7331-4FD7-B9AC-25DF13807B64}" srcOrd="9" destOrd="0" presId="urn:microsoft.com/office/officeart/2005/8/layout/chevron2"/>
    <dgm:cxn modelId="{A2CBD57E-6128-4DF0-A403-0FB943BEC1D3}" type="presParOf" srcId="{B3FF73DB-7FAE-4D72-92E4-B90EBDC86358}" destId="{83FBEFFB-6B13-4B4B-BD08-33BC4363D0C8}" srcOrd="10" destOrd="0" presId="urn:microsoft.com/office/officeart/2005/8/layout/chevron2"/>
    <dgm:cxn modelId="{21CB9F96-F2EC-4ABC-ACA4-0E3D1D5F7994}" type="presParOf" srcId="{83FBEFFB-6B13-4B4B-BD08-33BC4363D0C8}" destId="{4123D56A-E43E-403F-B945-DB721873F008}" srcOrd="0" destOrd="0" presId="urn:microsoft.com/office/officeart/2005/8/layout/chevron2"/>
    <dgm:cxn modelId="{68AA1204-B057-451A-97A2-E8415FB1A988}" type="presParOf" srcId="{83FBEFFB-6B13-4B4B-BD08-33BC4363D0C8}" destId="{2343F1D9-5FF3-4AE0-A836-C4E4AAFFD0F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400">
                <a:solidFill>
                  <a:schemeClr val="tx2"/>
                </a:solidFill>
                <a:latin typeface="+mn-lt"/>
                <a:ea typeface="+mn-ea"/>
                <a:cs typeface="+mn-cs"/>
              </a:defRPr>
            </a:lvl1pPr>
          </a:lstStyle>
          <a:p>
            <a:pPr>
              <a:defRPr/>
            </a:pPr>
            <a:r>
              <a:rPr lang="en-US"/>
              <a:t>Presentation Title</a:t>
            </a:r>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solidFill>
                  <a:schemeClr val="tx1">
                    <a:lumMod val="75000"/>
                    <a:lumOff val="25000"/>
                  </a:schemeClr>
                </a:solidFill>
                <a:latin typeface="+mn-lt"/>
                <a:ea typeface="+mn-ea"/>
                <a:cs typeface="+mn-cs"/>
              </a:defRPr>
            </a:lvl1pPr>
          </a:lstStyle>
          <a:p>
            <a:pPr>
              <a:defRPr/>
            </a:pPr>
            <a:r>
              <a:rPr lang="en-US"/>
              <a:t>Date</a:t>
            </a:r>
          </a:p>
        </p:txBody>
      </p:sp>
      <p:sp>
        <p:nvSpPr>
          <p:cNvPr id="4" name="Footer Placeholder 3"/>
          <p:cNvSpPr>
            <a:spLocks noGrp="1"/>
          </p:cNvSpPr>
          <p:nvPr>
            <p:ph type="ftr" sz="quarter" idx="2"/>
          </p:nvPr>
        </p:nvSpPr>
        <p:spPr>
          <a:xfrm>
            <a:off x="0" y="8996363"/>
            <a:ext cx="3038475" cy="215900"/>
          </a:xfrm>
          <a:prstGeom prst="rect">
            <a:avLst/>
          </a:prstGeom>
          <a:noFill/>
        </p:spPr>
        <p:txBody>
          <a:bodyPr wrap="square" rtlCol="0">
            <a:spAutoFit/>
          </a:bodyPr>
          <a:lstStyle>
            <a:lvl1pPr fontAlgn="auto">
              <a:spcBef>
                <a:spcPts val="0"/>
              </a:spcBef>
              <a:spcAft>
                <a:spcPts val="0"/>
              </a:spcAft>
              <a:defRPr sz="800">
                <a:solidFill>
                  <a:schemeClr val="tx1">
                    <a:lumMod val="75000"/>
                    <a:lumOff val="25000"/>
                  </a:schemeClr>
                </a:solidFill>
                <a:latin typeface="+mn-lt"/>
                <a:ea typeface="+mn-ea"/>
                <a:cs typeface="+mn-cs"/>
              </a:defRPr>
            </a:lvl1pPr>
          </a:lstStyle>
          <a:p>
            <a:pPr>
              <a:defRPr/>
            </a:pPr>
            <a:r>
              <a:rPr lang="en-US"/>
              <a:t>Copyright Salesforce 2014. Legal Terms and more here.</a:t>
            </a:r>
          </a:p>
        </p:txBody>
      </p:sp>
      <p:sp>
        <p:nvSpPr>
          <p:cNvPr id="6" name="Rectangle 5"/>
          <p:cNvSpPr/>
          <p:nvPr/>
        </p:nvSpPr>
        <p:spPr>
          <a:xfrm flipV="1">
            <a:off x="0" y="9224963"/>
            <a:ext cx="7010400" cy="71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8438" name="Picture 5" descr="C:\Users\andrewg\Desktop\13-4125\logos\large_cloud_v6_longerPause-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8678863"/>
            <a:ext cx="711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45472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400">
                <a:solidFill>
                  <a:schemeClr val="tx2"/>
                </a:solidFill>
                <a:latin typeface="+mn-lt"/>
                <a:ea typeface="+mn-ea"/>
                <a:cs typeface="+mn-cs"/>
              </a:defRPr>
            </a:lvl1pPr>
          </a:lstStyle>
          <a:p>
            <a:pPr>
              <a:defRPr/>
            </a:pPr>
            <a:r>
              <a:rPr lang="en-US"/>
              <a:t>Presentation Title</a:t>
            </a: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solidFill>
                  <a:schemeClr val="tx1">
                    <a:lumMod val="75000"/>
                    <a:lumOff val="25000"/>
                  </a:schemeClr>
                </a:solidFill>
                <a:latin typeface="+mn-lt"/>
                <a:ea typeface="+mn-ea"/>
                <a:cs typeface="+mn-cs"/>
              </a:defRPr>
            </a:lvl1pPr>
          </a:lstStyle>
          <a:p>
            <a:pPr>
              <a:defRPr/>
            </a:pPr>
            <a:r>
              <a:rPr lang="en-US"/>
              <a:t>Date</a:t>
            </a:r>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407988" y="4416425"/>
            <a:ext cx="6194425" cy="4183063"/>
          </a:xfrm>
          <a:prstGeom prst="rect">
            <a:avLst/>
          </a:prstGeom>
        </p:spPr>
        <p:txBody>
          <a:bodyPr vert="horz" lIns="93177" tIns="46589" rIns="93177" bIns="46589"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7"/>
          <p:cNvSpPr/>
          <p:nvPr/>
        </p:nvSpPr>
        <p:spPr>
          <a:xfrm flipV="1">
            <a:off x="0" y="9224963"/>
            <a:ext cx="7010400" cy="71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9463" name="Picture 5" descr="C:\Users\andrewg\Desktop\13-4125\logos\large_cloud_v6_longerPause-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8678863"/>
            <a:ext cx="711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Footer Placeholder 10"/>
          <p:cNvSpPr>
            <a:spLocks noGrp="1"/>
          </p:cNvSpPr>
          <p:nvPr>
            <p:ph type="ftr" sz="quarter" idx="4"/>
          </p:nvPr>
        </p:nvSpPr>
        <p:spPr>
          <a:xfrm>
            <a:off x="0" y="8996363"/>
            <a:ext cx="3038475" cy="215900"/>
          </a:xfrm>
          <a:prstGeom prst="rect">
            <a:avLst/>
          </a:prstGeom>
          <a:noFill/>
        </p:spPr>
        <p:txBody>
          <a:bodyPr wrap="square" rtlCol="0">
            <a:spAutoFit/>
          </a:bodyPr>
          <a:lstStyle>
            <a:lvl1pPr fontAlgn="auto">
              <a:spcBef>
                <a:spcPts val="0"/>
              </a:spcBef>
              <a:spcAft>
                <a:spcPts val="0"/>
              </a:spcAft>
              <a:defRPr lang="en-US" sz="800">
                <a:solidFill>
                  <a:schemeClr val="tx1">
                    <a:lumMod val="75000"/>
                    <a:lumOff val="25000"/>
                  </a:schemeClr>
                </a:solidFill>
                <a:latin typeface="+mn-lt"/>
                <a:ea typeface="+mn-ea"/>
                <a:cs typeface="+mn-cs"/>
              </a:defRPr>
            </a:lvl1pPr>
          </a:lstStyle>
          <a:p>
            <a:pPr>
              <a:defRPr/>
            </a:pPr>
            <a:r>
              <a:t>Copyright Salesforce 2014. Legal Terms and more here.</a:t>
            </a:r>
          </a:p>
        </p:txBody>
      </p:sp>
    </p:spTree>
    <p:extLst>
      <p:ext uri="{BB962C8B-B14F-4D97-AF65-F5344CB8AC3E}">
        <p14:creationId xmlns:p14="http://schemas.microsoft.com/office/powerpoint/2010/main" val="1889447987"/>
      </p:ext>
    </p:extLst>
  </p:cSld>
  <p:clrMap bg1="lt1" tx1="dk1" bg2="lt2" tx2="dk2" accent1="accent1" accent2="accent2" accent3="accent3" accent4="accent4" accent5="accent5" accent6="accent6" hlink="hlink" folHlink="folHlink"/>
  <p:notesStyle>
    <a:lvl1pPr marL="128605" indent="-128605" algn="l" rtl="0" eaLnBrk="0" fontAlgn="base" hangingPunct="0">
      <a:spcBef>
        <a:spcPct val="30000"/>
      </a:spcBef>
      <a:spcAft>
        <a:spcPct val="0"/>
      </a:spcAft>
      <a:buFont typeface="Arial" pitchFamily="34" charset="0"/>
      <a:buChar char="•"/>
      <a:defRPr sz="1050" kern="1200">
        <a:solidFill>
          <a:schemeClr val="tx2"/>
        </a:solidFill>
        <a:latin typeface="+mn-lt"/>
        <a:ea typeface="ＭＳ Ｐゴシック" charset="0"/>
        <a:cs typeface="ＭＳ Ｐゴシック" charset="0"/>
      </a:defRPr>
    </a:lvl1pPr>
    <a:lvl2pPr marL="342946" algn="l" rtl="0" eaLnBrk="0" fontAlgn="base" hangingPunct="0">
      <a:spcBef>
        <a:spcPct val="30000"/>
      </a:spcBef>
      <a:spcAft>
        <a:spcPct val="0"/>
      </a:spcAft>
      <a:buFont typeface="Arial" pitchFamily="34" charset="0"/>
      <a:defRPr sz="900" kern="1200">
        <a:solidFill>
          <a:schemeClr val="tx1"/>
        </a:solidFill>
        <a:latin typeface="+mn-lt"/>
        <a:ea typeface="ＭＳ Ｐゴシック" charset="0"/>
        <a:cs typeface="+mn-cs"/>
      </a:defRPr>
    </a:lvl2pPr>
    <a:lvl3pPr marL="685891" algn="l" rtl="0" eaLnBrk="0" fontAlgn="base" hangingPunct="0">
      <a:spcBef>
        <a:spcPct val="30000"/>
      </a:spcBef>
      <a:spcAft>
        <a:spcPct val="0"/>
      </a:spcAft>
      <a:buFont typeface="Arial" pitchFamily="34" charset="0"/>
      <a:defRPr sz="900" kern="1200">
        <a:solidFill>
          <a:schemeClr val="tx1"/>
        </a:solidFill>
        <a:latin typeface="+mn-lt"/>
        <a:ea typeface="ＭＳ Ｐゴシック" charset="0"/>
        <a:cs typeface="+mn-cs"/>
      </a:defRPr>
    </a:lvl3pPr>
    <a:lvl4pPr marL="1028837" algn="l" rtl="0" eaLnBrk="0" fontAlgn="base" hangingPunct="0">
      <a:spcBef>
        <a:spcPct val="30000"/>
      </a:spcBef>
      <a:spcAft>
        <a:spcPct val="0"/>
      </a:spcAft>
      <a:buFont typeface="Arial" pitchFamily="34" charset="0"/>
      <a:defRPr sz="900" kern="1200">
        <a:solidFill>
          <a:schemeClr val="tx1"/>
        </a:solidFill>
        <a:latin typeface="+mn-lt"/>
        <a:ea typeface="ＭＳ Ｐゴシック" charset="0"/>
        <a:cs typeface="+mn-cs"/>
      </a:defRPr>
    </a:lvl4pPr>
    <a:lvl5pPr marL="1371783" algn="l" rtl="0" eaLnBrk="0" fontAlgn="base" hangingPunct="0">
      <a:spcBef>
        <a:spcPct val="30000"/>
      </a:spcBef>
      <a:spcAft>
        <a:spcPct val="0"/>
      </a:spcAft>
      <a:buFont typeface="Arial" pitchFamily="34" charset="0"/>
      <a:defRPr sz="900" kern="1200">
        <a:solidFill>
          <a:schemeClr val="tx1"/>
        </a:solidFill>
        <a:latin typeface="+mn-lt"/>
        <a:ea typeface="ＭＳ Ｐゴシック" charset="0"/>
        <a:cs typeface="+mn-cs"/>
      </a:defRPr>
    </a:lvl5pPr>
    <a:lvl6pPr marL="1714729" algn="l" defTabSz="685891" rtl="0" eaLnBrk="1" latinLnBrk="0" hangingPunct="1">
      <a:defRPr sz="900" kern="1200">
        <a:solidFill>
          <a:schemeClr val="tx1"/>
        </a:solidFill>
        <a:latin typeface="+mn-lt"/>
        <a:ea typeface="+mn-ea"/>
        <a:cs typeface="+mn-cs"/>
      </a:defRPr>
    </a:lvl6pPr>
    <a:lvl7pPr marL="2057674" algn="l" defTabSz="685891" rtl="0" eaLnBrk="1" latinLnBrk="0" hangingPunct="1">
      <a:defRPr sz="900" kern="1200">
        <a:solidFill>
          <a:schemeClr val="tx1"/>
        </a:solidFill>
        <a:latin typeface="+mn-lt"/>
        <a:ea typeface="+mn-ea"/>
        <a:cs typeface="+mn-cs"/>
      </a:defRPr>
    </a:lvl7pPr>
    <a:lvl8pPr marL="2400620" algn="l" defTabSz="685891" rtl="0" eaLnBrk="1" latinLnBrk="0" hangingPunct="1">
      <a:defRPr sz="900" kern="1200">
        <a:solidFill>
          <a:schemeClr val="tx1"/>
        </a:solidFill>
        <a:latin typeface="+mn-lt"/>
        <a:ea typeface="+mn-ea"/>
        <a:cs typeface="+mn-cs"/>
      </a:defRPr>
    </a:lvl8pPr>
    <a:lvl9pPr marL="2743566" algn="l" defTabSz="68589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407880" y="4416480"/>
            <a:ext cx="6194159" cy="4182839"/>
          </a:xfrm>
          <a:prstGeom prst="rect">
            <a:avLst/>
          </a:prstGeom>
          <a:noFill/>
          <a:ln>
            <a:noFill/>
          </a:ln>
        </p:spPr>
        <p:txBody>
          <a:bodyPr lIns="93225" tIns="46425" rIns="93225" bIns="46425" anchor="t" anchorCtr="0">
            <a:noAutofit/>
          </a:bodyPr>
          <a:lstStyle/>
          <a:p>
            <a:pPr marL="0" marR="0" lvl="0" indent="0" algn="l" rtl="0">
              <a:lnSpc>
                <a:spcPct val="100000"/>
              </a:lnSpc>
              <a:spcBef>
                <a:spcPts val="0"/>
              </a:spcBef>
              <a:buSzPct val="25000"/>
              <a:buNone/>
            </a:pPr>
            <a:r>
              <a:rPr lang="en-US" sz="1400" b="0" i="0" u="none" strike="noStrike" cap="none" baseline="0">
                <a:solidFill>
                  <a:srgbClr val="000000"/>
                </a:solidFill>
                <a:latin typeface="Arial"/>
                <a:ea typeface="Arial"/>
                <a:cs typeface="Arial"/>
                <a:sym typeface="Arial"/>
              </a:rPr>
              <a:t>Key Takeaway:</a:t>
            </a:r>
            <a:br>
              <a:rPr lang="en-US" sz="1400" b="0" i="0" u="none" strike="noStrike" cap="none" baseline="0">
                <a:solidFill>
                  <a:srgbClr val="000000"/>
                </a:solidFill>
                <a:latin typeface="Arial"/>
                <a:ea typeface="Arial"/>
                <a:cs typeface="Arial"/>
                <a:sym typeface="Arial"/>
              </a:rPr>
            </a:br>
            <a:r>
              <a:rPr lang="en-US" sz="1400" b="0" i="0" u="none" strike="noStrike" cap="none" baseline="0">
                <a:solidFill>
                  <a:srgbClr val="000000"/>
                </a:solidFill>
                <a:latin typeface="Arial"/>
                <a:ea typeface="Arial"/>
                <a:cs typeface="Arial"/>
                <a:sym typeface="Arial"/>
              </a:rPr>
              <a:t>We are a publicly traded company.  Please make your buying decisions only on the products commercially available from Salesforce.com.</a:t>
            </a:r>
          </a:p>
          <a:p>
            <a:pPr marL="0" marR="0" lvl="0" indent="0" algn="l" rtl="0">
              <a:lnSpc>
                <a:spcPct val="100000"/>
              </a:lnSpc>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buSzPct val="25000"/>
              <a:buNone/>
            </a:pPr>
            <a:r>
              <a:rPr lang="en-US" sz="1400" b="0" i="0" u="none" strike="noStrike" cap="none" baseline="0">
                <a:solidFill>
                  <a:srgbClr val="000000"/>
                </a:solidFill>
                <a:latin typeface="Arial"/>
                <a:ea typeface="Arial"/>
                <a:cs typeface="Arial"/>
                <a:sym typeface="Arial"/>
              </a:rPr>
              <a:t>Talk Track:</a:t>
            </a:r>
          </a:p>
          <a:p>
            <a:pPr marL="0" marR="0" lvl="0" indent="0" algn="l" rtl="0">
              <a:lnSpc>
                <a:spcPct val="100000"/>
              </a:lnSpc>
              <a:spcBef>
                <a:spcPts val="0"/>
              </a:spcBef>
              <a:buSzPct val="25000"/>
              <a:buNone/>
            </a:pPr>
            <a:r>
              <a:rPr lang="en-US" sz="1400" b="0" i="0" u="none" strike="noStrike" cap="none" baseline="0">
                <a:solidFill>
                  <a:srgbClr val="000000"/>
                </a:solidFill>
                <a:latin typeface="Arial"/>
                <a:ea typeface="Arial"/>
                <a:cs typeface="Arial"/>
                <a:sym typeface="Arial"/>
              </a:rPr>
              <a:t>Before I begin, just a quick note that when considering future developments, whether by us or with any other solution provider, you should always base your purchasing decisions on what is currently available. </a:t>
            </a:r>
          </a:p>
        </p:txBody>
      </p:sp>
      <p:sp>
        <p:nvSpPr>
          <p:cNvPr id="280" name="Shape 28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925259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5998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4177436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B">
    <p:bg>
      <p:bgPr>
        <a:solidFill>
          <a:schemeClr val="bg1"/>
        </a:solidFill>
        <a:effectLst/>
      </p:bgPr>
    </p:bg>
    <p:spTree>
      <p:nvGrpSpPr>
        <p:cNvPr id="1" name=""/>
        <p:cNvGrpSpPr/>
        <p:nvPr/>
      </p:nvGrpSpPr>
      <p:grpSpPr>
        <a:xfrm>
          <a:off x="0" y="0"/>
          <a:ext cx="0" cy="0"/>
          <a:chOff x="0" y="0"/>
          <a:chExt cx="0" cy="0"/>
        </a:xfrm>
      </p:grpSpPr>
      <p:pic>
        <p:nvPicPr>
          <p:cNvPr id="4" name="Picture 3" descr="BG_13.33X7.5_v2_AR_v2nois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0351" cy="5149850"/>
          </a:xfrm>
          <a:prstGeom prst="rect">
            <a:avLst/>
          </a:prstGeom>
        </p:spPr>
      </p:pic>
      <p:pic>
        <p:nvPicPr>
          <p:cNvPr id="5" name="Picture 4" descr="Dreamforce_Logo_K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0343" y="4841081"/>
            <a:ext cx="1067078"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hasCustomPrompt="1"/>
          </p:nvPr>
        </p:nvSpPr>
        <p:spPr>
          <a:xfrm>
            <a:off x="270343" y="1470660"/>
            <a:ext cx="8605697" cy="1763933"/>
          </a:xfrm>
        </p:spPr>
        <p:txBody>
          <a:bodyPr/>
          <a:lstStyle>
            <a:lvl1pPr algn="l">
              <a:lnSpc>
                <a:spcPct val="90000"/>
              </a:lnSpc>
              <a:defRPr sz="3600" b="1" spc="0" baseline="0">
                <a:solidFill>
                  <a:schemeClr val="bg1"/>
                </a:solidFill>
              </a:defRPr>
            </a:lvl1pPr>
          </a:lstStyle>
          <a:p>
            <a:r>
              <a:rPr lang="en-US" dirty="0" smtClean="0"/>
              <a:t>Presentation Title Slide</a:t>
            </a:r>
            <a:endParaRPr lang="en-US" dirty="0"/>
          </a:p>
        </p:txBody>
      </p:sp>
      <p:sp>
        <p:nvSpPr>
          <p:cNvPr id="3" name="Subtitle 2"/>
          <p:cNvSpPr>
            <a:spLocks noGrp="1"/>
          </p:cNvSpPr>
          <p:nvPr>
            <p:ph type="subTitle" idx="1" hasCustomPrompt="1"/>
          </p:nvPr>
        </p:nvSpPr>
        <p:spPr>
          <a:xfrm>
            <a:off x="270342" y="3421380"/>
            <a:ext cx="4046304" cy="1185149"/>
          </a:xfrm>
        </p:spPr>
        <p:txBody>
          <a:bodyPr/>
          <a:lstStyle>
            <a:lvl1pPr marL="0" marR="0" indent="0" algn="l" defTabSz="685800" rtl="0" eaLnBrk="0" fontAlgn="base" latinLnBrk="0" hangingPunct="0">
              <a:lnSpc>
                <a:spcPts val="1800"/>
              </a:lnSpc>
              <a:spcBef>
                <a:spcPct val="20000"/>
              </a:spcBef>
              <a:spcAft>
                <a:spcPct val="0"/>
              </a:spcAft>
              <a:buClr>
                <a:schemeClr val="tx2"/>
              </a:buClr>
              <a:buSzPct val="80000"/>
              <a:buFont typeface="Arial" charset="0"/>
              <a:buNone/>
              <a:tabLst/>
              <a:defRPr sz="1500" spc="0" baseline="0">
                <a:solidFill>
                  <a:schemeClr val="tx2">
                    <a:lumMod val="40000"/>
                    <a:lumOff val="60000"/>
                  </a:schemeClr>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Speaker Name</a:t>
            </a:r>
            <a:br>
              <a:rPr lang="en-US" dirty="0" smtClean="0"/>
            </a:br>
            <a:r>
              <a:rPr lang="en-US" dirty="0" smtClean="0"/>
              <a:t>Speaker Title</a:t>
            </a:r>
            <a:br>
              <a:rPr lang="en-US" dirty="0" smtClean="0"/>
            </a:br>
            <a:r>
              <a:rPr lang="en-US" dirty="0" smtClean="0"/>
              <a:t>@</a:t>
            </a:r>
            <a:r>
              <a:rPr lang="en-US" dirty="0" err="1" smtClean="0"/>
              <a:t>SpeakerName</a:t>
            </a:r>
            <a:endParaRPr lang="en-US" dirty="0" smtClean="0"/>
          </a:p>
          <a:p>
            <a:endParaRPr lang="en-US" dirty="0"/>
          </a:p>
        </p:txBody>
      </p:sp>
      <p:sp>
        <p:nvSpPr>
          <p:cNvPr id="8" name="Text Placeholder 7"/>
          <p:cNvSpPr>
            <a:spLocks noGrp="1"/>
          </p:cNvSpPr>
          <p:nvPr>
            <p:ph type="body" sz="quarter" idx="10" hasCustomPrompt="1"/>
          </p:nvPr>
        </p:nvSpPr>
        <p:spPr>
          <a:xfrm>
            <a:off x="4569619" y="3395663"/>
            <a:ext cx="4306421" cy="1210866"/>
          </a:xfrm>
        </p:spPr>
        <p:txBody>
          <a:bodyPr vert="horz" lIns="0" tIns="0" rIns="0" bIns="0" rtlCol="0">
            <a:noAutofit/>
          </a:bodyPr>
          <a:lstStyle>
            <a:lvl1pPr marL="0" indent="0">
              <a:buNone/>
              <a:defRPr lang="en-US" sz="1500" spc="0" baseline="0" dirty="0" smtClean="0">
                <a:solidFill>
                  <a:schemeClr val="tx2">
                    <a:lumMod val="40000"/>
                    <a:lumOff val="60000"/>
                  </a:schemeClr>
                </a:solidFill>
                <a:latin typeface="+mj-lt"/>
              </a:defRPr>
            </a:lvl1pPr>
          </a:lstStyle>
          <a:p>
            <a:r>
              <a:rPr lang="en-US" dirty="0" smtClean="0"/>
              <a:t>Additional/Partner Speaker</a:t>
            </a:r>
            <a:br>
              <a:rPr lang="en-US" dirty="0" smtClean="0"/>
            </a:br>
            <a:r>
              <a:rPr lang="en-US" dirty="0" smtClean="0"/>
              <a:t>Speaker Title</a:t>
            </a:r>
            <a:br>
              <a:rPr lang="en-US" dirty="0" smtClean="0"/>
            </a:br>
            <a:r>
              <a:rPr lang="en-US" dirty="0" smtClean="0"/>
              <a:t>@</a:t>
            </a:r>
            <a:r>
              <a:rPr lang="en-US" dirty="0" err="1" smtClean="0"/>
              <a:t>SpeakerName</a:t>
            </a:r>
            <a:endParaRPr lang="en-US" dirty="0" smtClean="0"/>
          </a:p>
        </p:txBody>
      </p:sp>
      <p:pic>
        <p:nvPicPr>
          <p:cNvPr id="9" name="Picture 8" descr="Salesforce_Logo_hor_8_4_14.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8878" y="453931"/>
            <a:ext cx="4094662" cy="948443"/>
          </a:xfrm>
          <a:prstGeom prst="rect">
            <a:avLst/>
          </a:prstGeom>
        </p:spPr>
      </p:pic>
    </p:spTree>
    <p:extLst>
      <p:ext uri="{BB962C8B-B14F-4D97-AF65-F5344CB8AC3E}">
        <p14:creationId xmlns:p14="http://schemas.microsoft.com/office/powerpoint/2010/main" val="88217946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_titles">
    <p:spTree>
      <p:nvGrpSpPr>
        <p:cNvPr id="1" name=""/>
        <p:cNvGrpSpPr/>
        <p:nvPr/>
      </p:nvGrpSpPr>
      <p:grpSpPr>
        <a:xfrm>
          <a:off x="0" y="0"/>
          <a:ext cx="0" cy="0"/>
          <a:chOff x="0" y="0"/>
          <a:chExt cx="0" cy="0"/>
        </a:xfrm>
      </p:grpSpPr>
      <p:sp>
        <p:nvSpPr>
          <p:cNvPr id="13" name="Rounded Rectangle 12"/>
          <p:cNvSpPr>
            <a:spLocks noChangeArrowheads="1"/>
          </p:cNvSpPr>
          <p:nvPr userDrawn="1"/>
        </p:nvSpPr>
        <p:spPr bwMode="auto">
          <a:xfrm>
            <a:off x="269875" y="744123"/>
            <a:ext cx="2755824" cy="559594"/>
          </a:xfrm>
          <a:prstGeom prst="roundRect">
            <a:avLst>
              <a:gd name="adj" fmla="val 9963"/>
            </a:avLst>
          </a:prstGeom>
          <a:gradFill rotWithShape="0">
            <a:gsLst>
              <a:gs pos="0">
                <a:schemeClr val="tx2"/>
              </a:gs>
              <a:gs pos="100000">
                <a:srgbClr val="0075A4"/>
              </a:gs>
            </a:gsLst>
            <a:lin ang="5400000"/>
          </a:gradFill>
          <a:ln>
            <a:noFill/>
          </a:ln>
          <a:effectLst>
            <a:outerShdw blurRad="25400" dist="25400" dir="5400000" algn="t" rotWithShape="0">
              <a:srgbClr val="80808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US" spc="0">
              <a:solidFill>
                <a:schemeClr val="lt1"/>
              </a:solidFill>
              <a:latin typeface="+mn-lt"/>
              <a:ea typeface="+mn-ea"/>
            </a:endParaRPr>
          </a:p>
        </p:txBody>
      </p:sp>
      <p:sp>
        <p:nvSpPr>
          <p:cNvPr id="14" name="Rounded Rectangle 13"/>
          <p:cNvSpPr>
            <a:spLocks noChangeArrowheads="1"/>
          </p:cNvSpPr>
          <p:nvPr userDrawn="1"/>
        </p:nvSpPr>
        <p:spPr bwMode="auto">
          <a:xfrm>
            <a:off x="3180607" y="744123"/>
            <a:ext cx="2751060" cy="559594"/>
          </a:xfrm>
          <a:prstGeom prst="roundRect">
            <a:avLst>
              <a:gd name="adj" fmla="val 9963"/>
            </a:avLst>
          </a:prstGeom>
          <a:gradFill rotWithShape="0">
            <a:gsLst>
              <a:gs pos="0">
                <a:schemeClr val="tx2"/>
              </a:gs>
              <a:gs pos="100000">
                <a:srgbClr val="0075A4"/>
              </a:gs>
            </a:gsLst>
            <a:lin ang="5400000"/>
          </a:gradFill>
          <a:ln>
            <a:noFill/>
          </a:ln>
          <a:effectLst>
            <a:outerShdw blurRad="25400" dist="25400" dir="5400000" algn="t" rotWithShape="0">
              <a:srgbClr val="80808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US" spc="0">
              <a:solidFill>
                <a:schemeClr val="lt1"/>
              </a:solidFill>
              <a:latin typeface="+mn-lt"/>
              <a:ea typeface="+mn-ea"/>
            </a:endParaRPr>
          </a:p>
        </p:txBody>
      </p:sp>
      <p:sp>
        <p:nvSpPr>
          <p:cNvPr id="15" name="Rounded Rectangle 14"/>
          <p:cNvSpPr>
            <a:spLocks noChangeArrowheads="1"/>
          </p:cNvSpPr>
          <p:nvPr userDrawn="1"/>
        </p:nvSpPr>
        <p:spPr bwMode="auto">
          <a:xfrm>
            <a:off x="6133784" y="744123"/>
            <a:ext cx="2749869" cy="559594"/>
          </a:xfrm>
          <a:prstGeom prst="roundRect">
            <a:avLst>
              <a:gd name="adj" fmla="val 9963"/>
            </a:avLst>
          </a:prstGeom>
          <a:gradFill rotWithShape="0">
            <a:gsLst>
              <a:gs pos="0">
                <a:schemeClr val="tx2"/>
              </a:gs>
              <a:gs pos="100000">
                <a:srgbClr val="0075A4"/>
              </a:gs>
            </a:gsLst>
            <a:lin ang="5400000"/>
          </a:gradFill>
          <a:ln>
            <a:noFill/>
          </a:ln>
          <a:effectLst>
            <a:outerShdw blurRad="25400" dist="25400" dir="5400000" algn="t" rotWithShape="0">
              <a:srgbClr val="80808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US" spc="0">
              <a:solidFill>
                <a:schemeClr val="lt1"/>
              </a:solidFill>
              <a:latin typeface="+mn-lt"/>
              <a:ea typeface="+mn-ea"/>
            </a:endParaRPr>
          </a:p>
        </p:txBody>
      </p:sp>
      <p:sp>
        <p:nvSpPr>
          <p:cNvPr id="31" name="Text Placeholder 2"/>
          <p:cNvSpPr>
            <a:spLocks noGrp="1"/>
          </p:cNvSpPr>
          <p:nvPr>
            <p:ph type="body" sz="quarter" idx="22"/>
          </p:nvPr>
        </p:nvSpPr>
        <p:spPr>
          <a:xfrm>
            <a:off x="270342" y="4114602"/>
            <a:ext cx="2732563" cy="491927"/>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lstStyle>
            <a:lvl1pPr marL="0" indent="127397">
              <a:buFontTx/>
              <a:buBlip>
                <a:blip r:embed="rId2"/>
              </a:buBlip>
              <a:defRPr lang="en-US" sz="1200" spc="0" baseline="0" dirty="0" smtClean="0">
                <a:solidFill>
                  <a:schemeClr val="accent1"/>
                </a:solidFill>
              </a:defRPr>
            </a:lvl1pPr>
            <a:lvl2pPr marL="169069" indent="0">
              <a:buNone/>
              <a:defRPr lang="en-US" sz="1350" dirty="0" smtClean="0">
                <a:solidFill>
                  <a:schemeClr val="tx1"/>
                </a:solidFill>
              </a:defRPr>
            </a:lvl2pPr>
            <a:lvl3pPr marL="557213" indent="0">
              <a:buNone/>
              <a:defRPr lang="en-US" dirty="0" smtClean="0">
                <a:solidFill>
                  <a:schemeClr val="tx1"/>
                </a:solidFill>
              </a:defRPr>
            </a:lvl3pPr>
            <a:lvl4pPr marL="903684" indent="0">
              <a:buNone/>
              <a:defRPr lang="en-US" sz="1350" dirty="0" smtClean="0">
                <a:solidFill>
                  <a:schemeClr val="tx1"/>
                </a:solidFill>
              </a:defRPr>
            </a:lvl4pPr>
            <a:lvl5pPr marL="1243013" indent="0">
              <a:buNone/>
              <a:defRPr lang="en-US" sz="1350" dirty="0">
                <a:solidFill>
                  <a:schemeClr val="tx1"/>
                </a:solidFill>
              </a:defRPr>
            </a:lvl5pPr>
          </a:lstStyle>
          <a:p>
            <a:pPr lvl="0"/>
            <a:r>
              <a:rPr lang="en-US" smtClean="0"/>
              <a:t>Click to edit Master text styles</a:t>
            </a:r>
          </a:p>
        </p:txBody>
      </p:sp>
      <p:sp>
        <p:nvSpPr>
          <p:cNvPr id="32" name="Text Placeholder 2"/>
          <p:cNvSpPr>
            <a:spLocks noGrp="1"/>
          </p:cNvSpPr>
          <p:nvPr>
            <p:ph type="body" sz="quarter" idx="23"/>
          </p:nvPr>
        </p:nvSpPr>
        <p:spPr>
          <a:xfrm>
            <a:off x="3200095" y="4114602"/>
            <a:ext cx="2731732" cy="491927"/>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lstStyle>
            <a:lvl1pPr marL="0" indent="127397">
              <a:buFontTx/>
              <a:buBlip>
                <a:blip r:embed="rId2"/>
              </a:buBlip>
              <a:defRPr lang="en-US" sz="1200" spc="0" baseline="0" dirty="0" smtClean="0">
                <a:solidFill>
                  <a:schemeClr val="accent1"/>
                </a:solidFill>
              </a:defRPr>
            </a:lvl1pPr>
            <a:lvl2pPr marL="169069" indent="0">
              <a:buNone/>
              <a:defRPr lang="en-US" sz="1350" dirty="0" smtClean="0">
                <a:solidFill>
                  <a:schemeClr val="tx1"/>
                </a:solidFill>
              </a:defRPr>
            </a:lvl2pPr>
            <a:lvl3pPr marL="557213" indent="0">
              <a:buNone/>
              <a:defRPr lang="en-US" dirty="0" smtClean="0">
                <a:solidFill>
                  <a:schemeClr val="tx1"/>
                </a:solidFill>
              </a:defRPr>
            </a:lvl3pPr>
            <a:lvl4pPr marL="903684" indent="0">
              <a:buNone/>
              <a:defRPr lang="en-US" sz="1350" dirty="0" smtClean="0">
                <a:solidFill>
                  <a:schemeClr val="tx1"/>
                </a:solidFill>
              </a:defRPr>
            </a:lvl4pPr>
            <a:lvl5pPr marL="1243013" indent="0">
              <a:buNone/>
              <a:defRPr lang="en-US" sz="1350" dirty="0">
                <a:solidFill>
                  <a:schemeClr val="tx1"/>
                </a:solidFill>
              </a:defRPr>
            </a:lvl5pPr>
          </a:lstStyle>
          <a:p>
            <a:pPr lvl="0"/>
            <a:r>
              <a:rPr lang="en-US" smtClean="0"/>
              <a:t>Click to edit Master text styles</a:t>
            </a:r>
          </a:p>
        </p:txBody>
      </p:sp>
      <p:sp>
        <p:nvSpPr>
          <p:cNvPr id="33" name="Text Placeholder 2"/>
          <p:cNvSpPr>
            <a:spLocks noGrp="1"/>
          </p:cNvSpPr>
          <p:nvPr>
            <p:ph type="body" sz="quarter" idx="24"/>
          </p:nvPr>
        </p:nvSpPr>
        <p:spPr>
          <a:xfrm>
            <a:off x="6160382" y="4114602"/>
            <a:ext cx="2700415" cy="491927"/>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lstStyle>
            <a:lvl1pPr marL="0" indent="127397">
              <a:buFontTx/>
              <a:buBlip>
                <a:blip r:embed="rId2"/>
              </a:buBlip>
              <a:defRPr lang="en-US" sz="1200" spc="0" baseline="0" dirty="0" smtClean="0">
                <a:solidFill>
                  <a:schemeClr val="accent1"/>
                </a:solidFill>
              </a:defRPr>
            </a:lvl1pPr>
            <a:lvl2pPr marL="169069" indent="0">
              <a:buNone/>
              <a:defRPr lang="en-US" sz="1350" dirty="0" smtClean="0">
                <a:solidFill>
                  <a:schemeClr val="tx1"/>
                </a:solidFill>
              </a:defRPr>
            </a:lvl2pPr>
            <a:lvl3pPr marL="557213" indent="0">
              <a:buNone/>
              <a:defRPr lang="en-US" dirty="0" smtClean="0">
                <a:solidFill>
                  <a:schemeClr val="tx1"/>
                </a:solidFill>
              </a:defRPr>
            </a:lvl3pPr>
            <a:lvl4pPr marL="903684" indent="0">
              <a:buNone/>
              <a:defRPr lang="en-US" sz="1350" dirty="0" smtClean="0">
                <a:solidFill>
                  <a:schemeClr val="tx1"/>
                </a:solidFill>
              </a:defRPr>
            </a:lvl4pPr>
            <a:lvl5pPr marL="1243013" indent="0">
              <a:buNone/>
              <a:defRPr lang="en-US" sz="1350" dirty="0">
                <a:solidFill>
                  <a:schemeClr val="tx1"/>
                </a:solidFill>
              </a:defRPr>
            </a:lvl5pPr>
          </a:lstStyle>
          <a:p>
            <a:pPr lvl="0"/>
            <a:r>
              <a:rPr lang="en-US" smtClean="0"/>
              <a:t>Click to edit Master text styles</a:t>
            </a:r>
          </a:p>
        </p:txBody>
      </p:sp>
      <p:sp>
        <p:nvSpPr>
          <p:cNvPr id="5" name="Text Placeholder 4"/>
          <p:cNvSpPr>
            <a:spLocks noGrp="1"/>
          </p:cNvSpPr>
          <p:nvPr>
            <p:ph type="body" sz="quarter" idx="25"/>
          </p:nvPr>
        </p:nvSpPr>
        <p:spPr>
          <a:xfrm>
            <a:off x="270343" y="744000"/>
            <a:ext cx="2755428" cy="559837"/>
          </a:xfrm>
        </p:spPr>
        <p:txBody>
          <a:bodyPr anchor="ctr"/>
          <a:lstStyle>
            <a:lvl1pPr marL="0" indent="0" algn="ctr">
              <a:buNone/>
              <a:defRPr lang="en-US" sz="1800" kern="1200" spc="0" dirty="0" smtClean="0">
                <a:solidFill>
                  <a:schemeClr val="lt1"/>
                </a:solidFill>
                <a:latin typeface="+mn-lt"/>
                <a:ea typeface="+mn-ea"/>
                <a:cs typeface="+mn-cs"/>
              </a:defRPr>
            </a:lvl1pPr>
          </a:lstStyle>
          <a:p>
            <a:pPr lvl="0"/>
            <a:r>
              <a:rPr lang="en-US" smtClean="0"/>
              <a:t>Click to edit Master text styles</a:t>
            </a:r>
          </a:p>
        </p:txBody>
      </p:sp>
      <p:sp>
        <p:nvSpPr>
          <p:cNvPr id="36" name="Text Placeholder 4"/>
          <p:cNvSpPr>
            <a:spLocks noGrp="1"/>
          </p:cNvSpPr>
          <p:nvPr>
            <p:ph type="body" sz="quarter" idx="26"/>
          </p:nvPr>
        </p:nvSpPr>
        <p:spPr>
          <a:xfrm>
            <a:off x="3181382" y="744000"/>
            <a:ext cx="2750445" cy="559837"/>
          </a:xfrm>
        </p:spPr>
        <p:txBody>
          <a:bodyPr anchor="ctr"/>
          <a:lstStyle>
            <a:lvl1pPr marL="0" indent="0" algn="ctr">
              <a:buNone/>
              <a:defRPr lang="en-US" sz="1800" kern="1200" spc="0" dirty="0" smtClean="0">
                <a:solidFill>
                  <a:schemeClr val="lt1"/>
                </a:solidFill>
                <a:latin typeface="+mn-lt"/>
                <a:ea typeface="+mn-ea"/>
                <a:cs typeface="+mn-cs"/>
              </a:defRPr>
            </a:lvl1pPr>
          </a:lstStyle>
          <a:p>
            <a:pPr lvl="0"/>
            <a:r>
              <a:rPr lang="en-US" smtClean="0"/>
              <a:t>Click to edit Master text styles</a:t>
            </a:r>
          </a:p>
        </p:txBody>
      </p:sp>
      <p:sp>
        <p:nvSpPr>
          <p:cNvPr id="38" name="Text Placeholder 4"/>
          <p:cNvSpPr>
            <a:spLocks noGrp="1"/>
          </p:cNvSpPr>
          <p:nvPr>
            <p:ph type="body" sz="quarter" idx="27"/>
          </p:nvPr>
        </p:nvSpPr>
        <p:spPr>
          <a:xfrm>
            <a:off x="6133675" y="744000"/>
            <a:ext cx="2742365" cy="559837"/>
          </a:xfrm>
        </p:spPr>
        <p:txBody>
          <a:bodyPr anchor="ctr"/>
          <a:lstStyle>
            <a:lvl1pPr marL="0" indent="0" algn="ctr">
              <a:buNone/>
              <a:defRPr lang="en-US" sz="1800" kern="1200" spc="0" dirty="0" smtClean="0">
                <a:solidFill>
                  <a:schemeClr val="lt1"/>
                </a:solidFill>
                <a:latin typeface="+mn-lt"/>
                <a:ea typeface="+mn-ea"/>
                <a:cs typeface="+mn-cs"/>
              </a:defRPr>
            </a:lvl1pPr>
          </a:lstStyle>
          <a:p>
            <a:pPr lvl="0"/>
            <a:r>
              <a:rPr lang="en-US" smtClean="0"/>
              <a:t>Click to edit Master text styles</a:t>
            </a:r>
          </a:p>
        </p:txBody>
      </p:sp>
      <p:sp>
        <p:nvSpPr>
          <p:cNvPr id="26" name="Text Placeholder 17"/>
          <p:cNvSpPr>
            <a:spLocks noGrp="1"/>
          </p:cNvSpPr>
          <p:nvPr>
            <p:ph type="body" sz="quarter" idx="19"/>
          </p:nvPr>
        </p:nvSpPr>
        <p:spPr>
          <a:xfrm>
            <a:off x="270343" y="1385309"/>
            <a:ext cx="2724941" cy="2729492"/>
          </a:xfrm>
        </p:spPr>
        <p:txBody>
          <a:bodyPr/>
          <a:lstStyle>
            <a:lvl1pPr>
              <a:defRPr sz="1500" spc="0">
                <a:solidFill>
                  <a:schemeClr val="tx1">
                    <a:lumMod val="75000"/>
                    <a:lumOff val="25000"/>
                  </a:schemeClr>
                </a:solidFill>
              </a:defRPr>
            </a:lvl1pPr>
            <a:lvl2pPr marL="342900" indent="-166688">
              <a:defRPr sz="1350" spc="0">
                <a:solidFill>
                  <a:schemeClr val="tx1">
                    <a:lumMod val="75000"/>
                    <a:lumOff val="25000"/>
                  </a:schemeClr>
                </a:solidFill>
              </a:defRPr>
            </a:lvl2pPr>
            <a:lvl3pPr marL="472679" indent="-129779">
              <a:tabLst>
                <a:tab pos="519113" algn="l"/>
              </a:tabLst>
              <a:defRPr sz="1200" spc="0">
                <a:solidFill>
                  <a:schemeClr val="tx1">
                    <a:lumMod val="75000"/>
                    <a:lumOff val="25000"/>
                  </a:schemeClr>
                </a:solidFill>
              </a:defRPr>
            </a:lvl3pPr>
            <a:lvl4pPr marL="602456" indent="-129779">
              <a:defRPr sz="1050" spc="0">
                <a:solidFill>
                  <a:schemeClr val="tx1">
                    <a:lumMod val="75000"/>
                    <a:lumOff val="25000"/>
                  </a:schemeClr>
                </a:solidFill>
              </a:defRPr>
            </a:lvl4pPr>
            <a:lvl5pPr marL="732235" indent="-129779">
              <a:defRPr sz="105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ext Placeholder 17"/>
          <p:cNvSpPr>
            <a:spLocks noGrp="1"/>
          </p:cNvSpPr>
          <p:nvPr>
            <p:ph type="body" sz="quarter" idx="20"/>
          </p:nvPr>
        </p:nvSpPr>
        <p:spPr>
          <a:xfrm>
            <a:off x="3200095" y="1385309"/>
            <a:ext cx="2724110" cy="2729492"/>
          </a:xfrm>
        </p:spPr>
        <p:txBody>
          <a:bodyPr/>
          <a:lstStyle>
            <a:lvl1pPr>
              <a:defRPr sz="1500" spc="0">
                <a:solidFill>
                  <a:schemeClr val="tx1">
                    <a:lumMod val="75000"/>
                    <a:lumOff val="25000"/>
                  </a:schemeClr>
                </a:solidFill>
              </a:defRPr>
            </a:lvl1pPr>
            <a:lvl2pPr marL="342900" indent="-166688">
              <a:defRPr sz="1350" spc="0">
                <a:solidFill>
                  <a:schemeClr val="tx1">
                    <a:lumMod val="75000"/>
                    <a:lumOff val="25000"/>
                  </a:schemeClr>
                </a:solidFill>
              </a:defRPr>
            </a:lvl2pPr>
            <a:lvl3pPr marL="472679" indent="-129779">
              <a:tabLst>
                <a:tab pos="519113" algn="l"/>
              </a:tabLst>
              <a:defRPr sz="1200" spc="0">
                <a:solidFill>
                  <a:schemeClr val="tx1">
                    <a:lumMod val="75000"/>
                    <a:lumOff val="25000"/>
                  </a:schemeClr>
                </a:solidFill>
              </a:defRPr>
            </a:lvl3pPr>
            <a:lvl4pPr marL="602456" indent="-129779">
              <a:defRPr sz="1050" spc="0">
                <a:solidFill>
                  <a:schemeClr val="tx1">
                    <a:lumMod val="75000"/>
                    <a:lumOff val="25000"/>
                  </a:schemeClr>
                </a:solidFill>
              </a:defRPr>
            </a:lvl4pPr>
            <a:lvl5pPr marL="732235" indent="-129779">
              <a:defRPr sz="105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Text Placeholder 17"/>
          <p:cNvSpPr>
            <a:spLocks noGrp="1"/>
          </p:cNvSpPr>
          <p:nvPr>
            <p:ph type="body" sz="quarter" idx="21"/>
          </p:nvPr>
        </p:nvSpPr>
        <p:spPr>
          <a:xfrm>
            <a:off x="6160382" y="1385309"/>
            <a:ext cx="2700415" cy="2729492"/>
          </a:xfrm>
        </p:spPr>
        <p:txBody>
          <a:bodyPr/>
          <a:lstStyle>
            <a:lvl1pPr>
              <a:defRPr sz="1500" spc="0">
                <a:solidFill>
                  <a:schemeClr val="tx1">
                    <a:lumMod val="75000"/>
                    <a:lumOff val="25000"/>
                  </a:schemeClr>
                </a:solidFill>
              </a:defRPr>
            </a:lvl1pPr>
            <a:lvl2pPr marL="342900" indent="-166688">
              <a:defRPr sz="1350" spc="0">
                <a:solidFill>
                  <a:schemeClr val="tx1">
                    <a:lumMod val="75000"/>
                    <a:lumOff val="25000"/>
                  </a:schemeClr>
                </a:solidFill>
              </a:defRPr>
            </a:lvl2pPr>
            <a:lvl3pPr marL="472679" indent="-129779">
              <a:tabLst>
                <a:tab pos="519113" algn="l"/>
              </a:tabLst>
              <a:defRPr sz="1200" spc="0">
                <a:solidFill>
                  <a:schemeClr val="tx1">
                    <a:lumMod val="75000"/>
                    <a:lumOff val="25000"/>
                  </a:schemeClr>
                </a:solidFill>
              </a:defRPr>
            </a:lvl3pPr>
            <a:lvl4pPr marL="602456" indent="-129779">
              <a:defRPr sz="1050" spc="0">
                <a:solidFill>
                  <a:schemeClr val="tx1">
                    <a:lumMod val="75000"/>
                    <a:lumOff val="25000"/>
                  </a:schemeClr>
                </a:solidFill>
              </a:defRPr>
            </a:lvl4pPr>
            <a:lvl5pPr marL="732235" indent="-129779">
              <a:defRPr sz="105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hasCustomPrompt="1"/>
          </p:nvPr>
        </p:nvSpPr>
        <p:spPr/>
        <p:txBody>
          <a:bodyPr/>
          <a:lstStyle>
            <a:lvl1pPr>
              <a:defRPr baseline="0"/>
            </a:lvl1pPr>
          </a:lstStyle>
          <a:p>
            <a:r>
              <a:rPr lang="en-US" dirty="0" smtClean="0"/>
              <a:t>3 Column Titles</a:t>
            </a:r>
            <a:endParaRPr lang="en-US" dirty="0"/>
          </a:p>
        </p:txBody>
      </p:sp>
    </p:spTree>
    <p:extLst>
      <p:ext uri="{BB962C8B-B14F-4D97-AF65-F5344CB8AC3E}">
        <p14:creationId xmlns:p14="http://schemas.microsoft.com/office/powerpoint/2010/main" val="18024422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_4-column">
    <p:bg>
      <p:bgPr>
        <a:solidFill>
          <a:schemeClr val="tx2"/>
        </a:solidFill>
        <a:effectLst/>
      </p:bgPr>
    </p:bg>
    <p:spTree>
      <p:nvGrpSpPr>
        <p:cNvPr id="1" name=""/>
        <p:cNvGrpSpPr/>
        <p:nvPr/>
      </p:nvGrpSpPr>
      <p:grpSpPr>
        <a:xfrm>
          <a:off x="0" y="0"/>
          <a:ext cx="0" cy="0"/>
          <a:chOff x="0" y="0"/>
          <a:chExt cx="0" cy="0"/>
        </a:xfrm>
      </p:grpSpPr>
      <p:pic>
        <p:nvPicPr>
          <p:cNvPr id="21" name="Picture 20" descr="BG_13.33X7.5_v2_AR_v2nois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0351" cy="5149850"/>
          </a:xfrm>
          <a:prstGeom prst="rect">
            <a:avLst/>
          </a:prstGeom>
        </p:spPr>
      </p:pic>
      <p:sp>
        <p:nvSpPr>
          <p:cNvPr id="20" name="Rectangle 1"/>
          <p:cNvSpPr/>
          <p:nvPr userDrawn="1"/>
        </p:nvSpPr>
        <p:spPr>
          <a:xfrm>
            <a:off x="0" y="2802732"/>
            <a:ext cx="9140428" cy="2340769"/>
          </a:xfrm>
          <a:custGeom>
            <a:avLst/>
            <a:gdLst/>
            <a:ahLst/>
            <a:cxnLst/>
            <a:rect l="l" t="t" r="r" b="b"/>
            <a:pathLst>
              <a:path w="8653190" h="3784541">
                <a:moveTo>
                  <a:pt x="0" y="0"/>
                </a:moveTo>
                <a:lnTo>
                  <a:pt x="8653189" y="0"/>
                </a:lnTo>
                <a:lnTo>
                  <a:pt x="8653189" y="0"/>
                </a:lnTo>
                <a:lnTo>
                  <a:pt x="8653190" y="0"/>
                </a:lnTo>
                <a:lnTo>
                  <a:pt x="8653189" y="5"/>
                </a:lnTo>
                <a:lnTo>
                  <a:pt x="8653189" y="3784541"/>
                </a:lnTo>
                <a:lnTo>
                  <a:pt x="7872319" y="3784541"/>
                </a:lnTo>
                <a:lnTo>
                  <a:pt x="3461283" y="3784541"/>
                </a:lnTo>
                <a:lnTo>
                  <a:pt x="2665951" y="3784541"/>
                </a:lnTo>
                <a:lnTo>
                  <a:pt x="1149097" y="3784541"/>
                </a:lnTo>
                <a:lnTo>
                  <a:pt x="0" y="37845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1"/>
          <p:cNvSpPr>
            <a:spLocks noGrp="1"/>
          </p:cNvSpPr>
          <p:nvPr>
            <p:ph type="title" hasCustomPrompt="1"/>
          </p:nvPr>
        </p:nvSpPr>
        <p:spPr>
          <a:xfrm>
            <a:off x="268521" y="45111"/>
            <a:ext cx="8608359" cy="640690"/>
          </a:xfrm>
        </p:spPr>
        <p:txBody>
          <a:bodyPr/>
          <a:lstStyle>
            <a:lvl1pPr algn="l">
              <a:lnSpc>
                <a:spcPct val="80000"/>
              </a:lnSpc>
              <a:defRPr sz="2400" b="1" spc="-23" baseline="0">
                <a:solidFill>
                  <a:schemeClr val="bg1"/>
                </a:solidFill>
              </a:defRPr>
            </a:lvl1pPr>
          </a:lstStyle>
          <a:p>
            <a:r>
              <a:rPr lang="en-US" dirty="0" smtClean="0"/>
              <a:t>4 Column Layout </a:t>
            </a:r>
            <a:endParaRPr lang="en-US" dirty="0"/>
          </a:p>
        </p:txBody>
      </p:sp>
      <p:sp>
        <p:nvSpPr>
          <p:cNvPr id="51" name="Text Placeholder 17"/>
          <p:cNvSpPr>
            <a:spLocks noGrp="1"/>
          </p:cNvSpPr>
          <p:nvPr>
            <p:ph type="body" sz="quarter" idx="13"/>
          </p:nvPr>
        </p:nvSpPr>
        <p:spPr>
          <a:xfrm>
            <a:off x="270342" y="916890"/>
            <a:ext cx="2033868" cy="492163"/>
          </a:xfrm>
        </p:spPr>
        <p:txBody>
          <a:bodyPr anchor="ctr"/>
          <a:lstStyle>
            <a:lvl1pPr marL="0" indent="0" algn="ctr">
              <a:buClr>
                <a:schemeClr val="bg1"/>
              </a:buClr>
              <a:buNone/>
              <a:defRPr lang="en-US" sz="1350" b="1" kern="1200" spc="0" dirty="0">
                <a:solidFill>
                  <a:schemeClr val="bg1"/>
                </a:solidFill>
                <a:latin typeface="+mn-lt"/>
                <a:ea typeface="+mn-ea"/>
                <a:cs typeface="+mn-cs"/>
              </a:defRPr>
            </a:lvl1pPr>
            <a:lvl2pPr>
              <a:buClr>
                <a:schemeClr val="bg1"/>
              </a:buClr>
              <a:defRPr sz="1500">
                <a:solidFill>
                  <a:schemeClr val="bg1"/>
                </a:solidFill>
              </a:defRPr>
            </a:lvl2pPr>
            <a:lvl3pPr>
              <a:buClr>
                <a:schemeClr val="bg1"/>
              </a:buClr>
              <a:defRPr sz="135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smtClean="0"/>
              <a:t>Click to edit Master text styles</a:t>
            </a:r>
          </a:p>
        </p:txBody>
      </p:sp>
      <p:sp>
        <p:nvSpPr>
          <p:cNvPr id="59" name="Text Placeholder 17"/>
          <p:cNvSpPr>
            <a:spLocks noGrp="1"/>
          </p:cNvSpPr>
          <p:nvPr>
            <p:ph type="body" sz="quarter" idx="21"/>
          </p:nvPr>
        </p:nvSpPr>
        <p:spPr>
          <a:xfrm>
            <a:off x="2463732" y="916890"/>
            <a:ext cx="2033868" cy="492163"/>
          </a:xfrm>
        </p:spPr>
        <p:txBody>
          <a:bodyPr anchor="ctr"/>
          <a:lstStyle>
            <a:lvl1pPr marL="0" indent="0" algn="ctr">
              <a:buClr>
                <a:schemeClr val="bg1"/>
              </a:buClr>
              <a:buNone/>
              <a:defRPr lang="en-US" sz="1350" b="1" kern="1200" spc="0" dirty="0">
                <a:solidFill>
                  <a:schemeClr val="bg1"/>
                </a:solidFill>
                <a:latin typeface="+mn-lt"/>
                <a:ea typeface="+mn-ea"/>
                <a:cs typeface="+mn-cs"/>
              </a:defRPr>
            </a:lvl1pPr>
            <a:lvl2pPr>
              <a:buClr>
                <a:schemeClr val="bg1"/>
              </a:buClr>
              <a:defRPr sz="1500">
                <a:solidFill>
                  <a:schemeClr val="bg1"/>
                </a:solidFill>
              </a:defRPr>
            </a:lvl2pPr>
            <a:lvl3pPr>
              <a:buClr>
                <a:schemeClr val="bg1"/>
              </a:buClr>
              <a:defRPr sz="135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smtClean="0"/>
              <a:t>Click to edit Master text styles</a:t>
            </a:r>
          </a:p>
        </p:txBody>
      </p:sp>
      <p:sp>
        <p:nvSpPr>
          <p:cNvPr id="60" name="Text Placeholder 17"/>
          <p:cNvSpPr>
            <a:spLocks noGrp="1"/>
          </p:cNvSpPr>
          <p:nvPr>
            <p:ph type="body" sz="quarter" idx="22"/>
          </p:nvPr>
        </p:nvSpPr>
        <p:spPr>
          <a:xfrm>
            <a:off x="4657121" y="916890"/>
            <a:ext cx="2033868" cy="492163"/>
          </a:xfrm>
        </p:spPr>
        <p:txBody>
          <a:bodyPr anchor="ctr"/>
          <a:lstStyle>
            <a:lvl1pPr marL="0" indent="0" algn="ctr">
              <a:buClr>
                <a:schemeClr val="bg1"/>
              </a:buClr>
              <a:buNone/>
              <a:defRPr lang="en-US" sz="1350" b="1" kern="1200" spc="0" dirty="0">
                <a:solidFill>
                  <a:schemeClr val="bg1"/>
                </a:solidFill>
                <a:latin typeface="+mn-lt"/>
                <a:ea typeface="+mn-ea"/>
                <a:cs typeface="+mn-cs"/>
              </a:defRPr>
            </a:lvl1pPr>
            <a:lvl2pPr>
              <a:buClr>
                <a:schemeClr val="bg1"/>
              </a:buClr>
              <a:defRPr sz="1500">
                <a:solidFill>
                  <a:schemeClr val="bg1"/>
                </a:solidFill>
              </a:defRPr>
            </a:lvl2pPr>
            <a:lvl3pPr>
              <a:buClr>
                <a:schemeClr val="bg1"/>
              </a:buClr>
              <a:defRPr sz="135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smtClean="0"/>
              <a:t>Click to edit Master text styles</a:t>
            </a:r>
          </a:p>
        </p:txBody>
      </p:sp>
      <p:sp>
        <p:nvSpPr>
          <p:cNvPr id="61" name="Text Placeholder 17"/>
          <p:cNvSpPr>
            <a:spLocks noGrp="1"/>
          </p:cNvSpPr>
          <p:nvPr>
            <p:ph type="body" sz="quarter" idx="23"/>
          </p:nvPr>
        </p:nvSpPr>
        <p:spPr>
          <a:xfrm>
            <a:off x="6850511" y="916890"/>
            <a:ext cx="2033868" cy="492163"/>
          </a:xfrm>
        </p:spPr>
        <p:txBody>
          <a:bodyPr anchor="ctr"/>
          <a:lstStyle>
            <a:lvl1pPr marL="0" indent="0" algn="ctr">
              <a:buClr>
                <a:schemeClr val="bg1"/>
              </a:buClr>
              <a:buNone/>
              <a:defRPr lang="en-US" sz="1350" b="1" kern="1200" spc="0" dirty="0">
                <a:solidFill>
                  <a:schemeClr val="bg1"/>
                </a:solidFill>
                <a:latin typeface="+mn-lt"/>
                <a:ea typeface="+mn-ea"/>
                <a:cs typeface="+mn-cs"/>
              </a:defRPr>
            </a:lvl1pPr>
            <a:lvl2pPr>
              <a:buClr>
                <a:schemeClr val="bg1"/>
              </a:buClr>
              <a:defRPr sz="1500">
                <a:solidFill>
                  <a:schemeClr val="bg1"/>
                </a:solidFill>
              </a:defRPr>
            </a:lvl2pPr>
            <a:lvl3pPr>
              <a:buClr>
                <a:schemeClr val="bg1"/>
              </a:buClr>
              <a:defRPr sz="135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smtClean="0"/>
              <a:t>Click to edit Master text styles</a:t>
            </a:r>
          </a:p>
        </p:txBody>
      </p:sp>
      <p:sp>
        <p:nvSpPr>
          <p:cNvPr id="62" name="Picture Placeholder 4"/>
          <p:cNvSpPr>
            <a:spLocks noGrp="1"/>
          </p:cNvSpPr>
          <p:nvPr>
            <p:ph type="pic" sz="quarter" idx="24"/>
          </p:nvPr>
        </p:nvSpPr>
        <p:spPr>
          <a:xfrm>
            <a:off x="270342" y="1471773"/>
            <a:ext cx="2033867" cy="1271429"/>
          </a:xfrm>
        </p:spPr>
        <p:txBody>
          <a:bodyPr anchor="ctr"/>
          <a:lstStyle>
            <a:lvl1pPr marL="0" indent="0" algn="ctr">
              <a:buNone/>
              <a:defRPr sz="1350" spc="0">
                <a:solidFill>
                  <a:schemeClr val="bg1"/>
                </a:solidFill>
                <a:latin typeface="+mn-lt"/>
              </a:defRPr>
            </a:lvl1pPr>
          </a:lstStyle>
          <a:p>
            <a:pPr lvl="0"/>
            <a:r>
              <a:rPr lang="en-US" noProof="0" smtClean="0"/>
              <a:t>Click icon to add picture</a:t>
            </a:r>
            <a:endParaRPr lang="en-US" noProof="0" dirty="0"/>
          </a:p>
        </p:txBody>
      </p:sp>
      <p:sp>
        <p:nvSpPr>
          <p:cNvPr id="63" name="Picture Placeholder 4"/>
          <p:cNvSpPr>
            <a:spLocks noGrp="1"/>
          </p:cNvSpPr>
          <p:nvPr>
            <p:ph type="pic" sz="quarter" idx="25"/>
          </p:nvPr>
        </p:nvSpPr>
        <p:spPr>
          <a:xfrm>
            <a:off x="2463731" y="1471773"/>
            <a:ext cx="2033867" cy="1271429"/>
          </a:xfrm>
        </p:spPr>
        <p:txBody>
          <a:bodyPr anchor="ctr"/>
          <a:lstStyle>
            <a:lvl1pPr marL="0" indent="0" algn="ctr">
              <a:buNone/>
              <a:defRPr sz="1350" spc="0">
                <a:solidFill>
                  <a:schemeClr val="bg1"/>
                </a:solidFill>
                <a:latin typeface="+mn-lt"/>
              </a:defRPr>
            </a:lvl1pPr>
          </a:lstStyle>
          <a:p>
            <a:pPr lvl="0"/>
            <a:r>
              <a:rPr lang="en-US" noProof="0" smtClean="0"/>
              <a:t>Click icon to add picture</a:t>
            </a:r>
            <a:endParaRPr lang="en-US" noProof="0"/>
          </a:p>
        </p:txBody>
      </p:sp>
      <p:sp>
        <p:nvSpPr>
          <p:cNvPr id="64" name="Picture Placeholder 4"/>
          <p:cNvSpPr>
            <a:spLocks noGrp="1"/>
          </p:cNvSpPr>
          <p:nvPr>
            <p:ph type="pic" sz="quarter" idx="26"/>
          </p:nvPr>
        </p:nvSpPr>
        <p:spPr>
          <a:xfrm>
            <a:off x="4657120" y="1471773"/>
            <a:ext cx="2033867" cy="1271429"/>
          </a:xfrm>
        </p:spPr>
        <p:txBody>
          <a:bodyPr anchor="ctr"/>
          <a:lstStyle>
            <a:lvl1pPr marL="0" indent="0" algn="ctr">
              <a:buNone/>
              <a:defRPr sz="1350" spc="0">
                <a:solidFill>
                  <a:schemeClr val="bg1"/>
                </a:solidFill>
                <a:latin typeface="+mn-lt"/>
              </a:defRPr>
            </a:lvl1pPr>
          </a:lstStyle>
          <a:p>
            <a:pPr lvl="0"/>
            <a:r>
              <a:rPr lang="en-US" noProof="0" smtClean="0"/>
              <a:t>Click icon to add picture</a:t>
            </a:r>
            <a:endParaRPr lang="en-US" noProof="0"/>
          </a:p>
        </p:txBody>
      </p:sp>
      <p:sp>
        <p:nvSpPr>
          <p:cNvPr id="65" name="Picture Placeholder 4"/>
          <p:cNvSpPr>
            <a:spLocks noGrp="1"/>
          </p:cNvSpPr>
          <p:nvPr>
            <p:ph type="pic" sz="quarter" idx="27"/>
          </p:nvPr>
        </p:nvSpPr>
        <p:spPr>
          <a:xfrm>
            <a:off x="6850509" y="1471773"/>
            <a:ext cx="2033867" cy="1271429"/>
          </a:xfrm>
        </p:spPr>
        <p:txBody>
          <a:bodyPr anchor="ctr"/>
          <a:lstStyle>
            <a:lvl1pPr marL="0" indent="0" algn="ctr">
              <a:buNone/>
              <a:defRPr sz="1350" spc="0">
                <a:solidFill>
                  <a:schemeClr val="bg1"/>
                </a:solidFill>
                <a:latin typeface="+mn-lt"/>
              </a:defRPr>
            </a:lvl1pPr>
          </a:lstStyle>
          <a:p>
            <a:pPr lvl="0"/>
            <a:r>
              <a:rPr lang="en-US" noProof="0" smtClean="0"/>
              <a:t>Click icon to add picture</a:t>
            </a:r>
            <a:endParaRPr lang="en-US" noProof="0" dirty="0"/>
          </a:p>
        </p:txBody>
      </p:sp>
      <p:sp>
        <p:nvSpPr>
          <p:cNvPr id="58" name="Text Placeholder 17"/>
          <p:cNvSpPr>
            <a:spLocks noGrp="1"/>
          </p:cNvSpPr>
          <p:nvPr>
            <p:ph type="body" sz="quarter" idx="20"/>
          </p:nvPr>
        </p:nvSpPr>
        <p:spPr>
          <a:xfrm>
            <a:off x="6850510" y="2976824"/>
            <a:ext cx="2033867" cy="1629705"/>
          </a:xfrm>
        </p:spPr>
        <p:txBody>
          <a:bodyPr/>
          <a:lstStyle>
            <a:lvl1pPr>
              <a:lnSpc>
                <a:spcPct val="100000"/>
              </a:lnSpc>
              <a:defRPr lang="en-US" sz="1350" spc="0" dirty="0" smtClean="0">
                <a:solidFill>
                  <a:schemeClr val="tx1">
                    <a:lumMod val="75000"/>
                    <a:lumOff val="25000"/>
                  </a:schemeClr>
                </a:solidFill>
                <a:latin typeface="+mn-lt"/>
              </a:defRPr>
            </a:lvl1pPr>
            <a:lvl2pPr>
              <a:lnSpc>
                <a:spcPct val="100000"/>
              </a:lnSpc>
              <a:defRPr lang="en-US" sz="1200" spc="0" dirty="0" smtClean="0">
                <a:solidFill>
                  <a:schemeClr val="tx1">
                    <a:lumMod val="75000"/>
                    <a:lumOff val="25000"/>
                  </a:schemeClr>
                </a:solidFill>
                <a:latin typeface="+mn-lt"/>
              </a:defRPr>
            </a:lvl2pPr>
            <a:lvl3pPr>
              <a:lnSpc>
                <a:spcPct val="100000"/>
              </a:lnSpc>
              <a:defRPr lang="en-US" sz="1050" spc="0" dirty="0" smtClean="0">
                <a:solidFill>
                  <a:schemeClr val="tx1">
                    <a:lumMod val="75000"/>
                    <a:lumOff val="25000"/>
                  </a:schemeClr>
                </a:solidFill>
                <a:latin typeface="+mn-lt"/>
              </a:defRPr>
            </a:lvl3pPr>
            <a:lvl4pPr>
              <a:lnSpc>
                <a:spcPct val="100000"/>
              </a:lnSpc>
              <a:defRPr lang="en-US" sz="900" spc="0" dirty="0" smtClean="0">
                <a:solidFill>
                  <a:schemeClr val="tx1">
                    <a:lumMod val="75000"/>
                    <a:lumOff val="25000"/>
                  </a:schemeClr>
                </a:solidFill>
                <a:latin typeface="+mn-lt"/>
              </a:defRPr>
            </a:lvl4pPr>
            <a:lvl5pPr>
              <a:lnSpc>
                <a:spcPct val="100000"/>
              </a:lnSpc>
              <a:defRPr lang="en-US" sz="900" spc="0" dirty="0">
                <a:solidFill>
                  <a:schemeClr val="tx1">
                    <a:lumMod val="75000"/>
                    <a:lumOff val="2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7" name="Text Placeholder 17"/>
          <p:cNvSpPr>
            <a:spLocks noGrp="1"/>
          </p:cNvSpPr>
          <p:nvPr>
            <p:ph type="body" sz="quarter" idx="19"/>
          </p:nvPr>
        </p:nvSpPr>
        <p:spPr>
          <a:xfrm>
            <a:off x="4657122" y="2976824"/>
            <a:ext cx="2033866" cy="1629705"/>
          </a:xfrm>
        </p:spPr>
        <p:txBody>
          <a:bodyPr/>
          <a:lstStyle>
            <a:lvl1pPr>
              <a:lnSpc>
                <a:spcPct val="100000"/>
              </a:lnSpc>
              <a:defRPr lang="en-US" sz="1350" spc="0" dirty="0" smtClean="0">
                <a:solidFill>
                  <a:schemeClr val="tx1">
                    <a:lumMod val="75000"/>
                    <a:lumOff val="25000"/>
                  </a:schemeClr>
                </a:solidFill>
                <a:latin typeface="+mn-lt"/>
              </a:defRPr>
            </a:lvl1pPr>
            <a:lvl2pPr>
              <a:lnSpc>
                <a:spcPct val="100000"/>
              </a:lnSpc>
              <a:defRPr lang="en-US" sz="1200" spc="0" dirty="0" smtClean="0">
                <a:solidFill>
                  <a:schemeClr val="tx1">
                    <a:lumMod val="75000"/>
                    <a:lumOff val="25000"/>
                  </a:schemeClr>
                </a:solidFill>
                <a:latin typeface="+mn-lt"/>
              </a:defRPr>
            </a:lvl2pPr>
            <a:lvl3pPr>
              <a:lnSpc>
                <a:spcPct val="100000"/>
              </a:lnSpc>
              <a:defRPr lang="en-US" sz="1050" spc="0" dirty="0" smtClean="0">
                <a:solidFill>
                  <a:schemeClr val="tx1">
                    <a:lumMod val="75000"/>
                    <a:lumOff val="25000"/>
                  </a:schemeClr>
                </a:solidFill>
                <a:latin typeface="+mn-lt"/>
              </a:defRPr>
            </a:lvl3pPr>
            <a:lvl4pPr>
              <a:lnSpc>
                <a:spcPct val="100000"/>
              </a:lnSpc>
              <a:defRPr lang="en-US" sz="900" spc="0" dirty="0" smtClean="0">
                <a:solidFill>
                  <a:schemeClr val="tx1">
                    <a:lumMod val="75000"/>
                    <a:lumOff val="25000"/>
                  </a:schemeClr>
                </a:solidFill>
                <a:latin typeface="+mn-lt"/>
              </a:defRPr>
            </a:lvl4pPr>
            <a:lvl5pPr>
              <a:lnSpc>
                <a:spcPct val="100000"/>
              </a:lnSpc>
              <a:defRPr lang="en-US" sz="900" spc="0" dirty="0">
                <a:solidFill>
                  <a:schemeClr val="tx1">
                    <a:lumMod val="75000"/>
                    <a:lumOff val="2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6" name="Text Placeholder 17"/>
          <p:cNvSpPr>
            <a:spLocks noGrp="1"/>
          </p:cNvSpPr>
          <p:nvPr>
            <p:ph type="body" sz="quarter" idx="18"/>
          </p:nvPr>
        </p:nvSpPr>
        <p:spPr>
          <a:xfrm>
            <a:off x="2463732" y="2976824"/>
            <a:ext cx="2033867" cy="1629705"/>
          </a:xfrm>
        </p:spPr>
        <p:txBody>
          <a:bodyPr/>
          <a:lstStyle>
            <a:lvl1pPr>
              <a:lnSpc>
                <a:spcPct val="100000"/>
              </a:lnSpc>
              <a:defRPr lang="en-US" sz="1350" spc="0" dirty="0" smtClean="0">
                <a:solidFill>
                  <a:schemeClr val="tx1">
                    <a:lumMod val="75000"/>
                    <a:lumOff val="25000"/>
                  </a:schemeClr>
                </a:solidFill>
                <a:latin typeface="+mn-lt"/>
              </a:defRPr>
            </a:lvl1pPr>
            <a:lvl2pPr>
              <a:lnSpc>
                <a:spcPct val="100000"/>
              </a:lnSpc>
              <a:defRPr lang="en-US" sz="1200" spc="0" dirty="0" smtClean="0">
                <a:solidFill>
                  <a:schemeClr val="tx1">
                    <a:lumMod val="75000"/>
                    <a:lumOff val="25000"/>
                  </a:schemeClr>
                </a:solidFill>
                <a:latin typeface="+mn-lt"/>
              </a:defRPr>
            </a:lvl2pPr>
            <a:lvl3pPr>
              <a:lnSpc>
                <a:spcPct val="100000"/>
              </a:lnSpc>
              <a:defRPr lang="en-US" sz="1050" spc="0" dirty="0" smtClean="0">
                <a:solidFill>
                  <a:schemeClr val="tx1">
                    <a:lumMod val="75000"/>
                    <a:lumOff val="25000"/>
                  </a:schemeClr>
                </a:solidFill>
                <a:latin typeface="+mn-lt"/>
              </a:defRPr>
            </a:lvl3pPr>
            <a:lvl4pPr>
              <a:lnSpc>
                <a:spcPct val="100000"/>
              </a:lnSpc>
              <a:defRPr lang="en-US" sz="900" spc="0" dirty="0" smtClean="0">
                <a:solidFill>
                  <a:schemeClr val="tx1">
                    <a:lumMod val="75000"/>
                    <a:lumOff val="25000"/>
                  </a:schemeClr>
                </a:solidFill>
                <a:latin typeface="+mn-lt"/>
              </a:defRPr>
            </a:lvl4pPr>
            <a:lvl5pPr>
              <a:lnSpc>
                <a:spcPct val="100000"/>
              </a:lnSpc>
              <a:defRPr lang="en-US" sz="900" spc="0" dirty="0">
                <a:solidFill>
                  <a:schemeClr val="tx1">
                    <a:lumMod val="75000"/>
                    <a:lumOff val="2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5" name="Text Placeholder 17"/>
          <p:cNvSpPr>
            <a:spLocks noGrp="1"/>
          </p:cNvSpPr>
          <p:nvPr>
            <p:ph type="body" sz="quarter" idx="17"/>
          </p:nvPr>
        </p:nvSpPr>
        <p:spPr>
          <a:xfrm>
            <a:off x="270342" y="2976824"/>
            <a:ext cx="2033867" cy="1629705"/>
          </a:xfrm>
        </p:spPr>
        <p:txBody>
          <a:bodyPr/>
          <a:lstStyle>
            <a:lvl1pPr>
              <a:lnSpc>
                <a:spcPct val="100000"/>
              </a:lnSpc>
              <a:defRPr lang="en-US" sz="1350" spc="0" dirty="0" smtClean="0">
                <a:solidFill>
                  <a:schemeClr val="tx1">
                    <a:lumMod val="75000"/>
                    <a:lumOff val="25000"/>
                  </a:schemeClr>
                </a:solidFill>
                <a:latin typeface="+mn-lt"/>
              </a:defRPr>
            </a:lvl1pPr>
            <a:lvl2pPr>
              <a:lnSpc>
                <a:spcPct val="100000"/>
              </a:lnSpc>
              <a:defRPr lang="en-US" sz="1200" spc="0" dirty="0" smtClean="0">
                <a:solidFill>
                  <a:schemeClr val="tx1">
                    <a:lumMod val="75000"/>
                    <a:lumOff val="25000"/>
                  </a:schemeClr>
                </a:solidFill>
                <a:latin typeface="+mn-lt"/>
              </a:defRPr>
            </a:lvl2pPr>
            <a:lvl3pPr>
              <a:lnSpc>
                <a:spcPct val="100000"/>
              </a:lnSpc>
              <a:defRPr lang="en-US" sz="1050" spc="0" dirty="0" smtClean="0">
                <a:solidFill>
                  <a:schemeClr val="tx1">
                    <a:lumMod val="75000"/>
                    <a:lumOff val="25000"/>
                  </a:schemeClr>
                </a:solidFill>
                <a:latin typeface="+mn-lt"/>
              </a:defRPr>
            </a:lvl3pPr>
            <a:lvl4pPr>
              <a:lnSpc>
                <a:spcPct val="100000"/>
              </a:lnSpc>
              <a:defRPr lang="en-US" sz="900" spc="0" dirty="0" smtClean="0">
                <a:solidFill>
                  <a:schemeClr val="tx1">
                    <a:lumMod val="75000"/>
                    <a:lumOff val="25000"/>
                  </a:schemeClr>
                </a:solidFill>
                <a:latin typeface="+mn-lt"/>
              </a:defRPr>
            </a:lvl4pPr>
            <a:lvl5pPr>
              <a:lnSpc>
                <a:spcPct val="100000"/>
              </a:lnSpc>
              <a:defRPr lang="en-US" sz="900" spc="0" dirty="0">
                <a:solidFill>
                  <a:schemeClr val="tx1">
                    <a:lumMod val="75000"/>
                    <a:lumOff val="2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3" name="Picture 22" descr="FooterCROPPED_v3.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58240"/>
            <a:ext cx="9146381" cy="387641"/>
          </a:xfrm>
          <a:prstGeom prst="rect">
            <a:avLst/>
          </a:prstGeom>
        </p:spPr>
      </p:pic>
      <p:pic>
        <p:nvPicPr>
          <p:cNvPr id="22" name="Picture 10" descr="Dreamforce_Logo_K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1977" y="4841081"/>
            <a:ext cx="1067078"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26" descr="sfdc_primary_logo_50%.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77360" y="4611506"/>
            <a:ext cx="699654" cy="489631"/>
          </a:xfrm>
          <a:prstGeom prst="rect">
            <a:avLst/>
          </a:prstGeom>
        </p:spPr>
      </p:pic>
    </p:spTree>
    <p:extLst>
      <p:ext uri="{BB962C8B-B14F-4D97-AF65-F5344CB8AC3E}">
        <p14:creationId xmlns:p14="http://schemas.microsoft.com/office/powerpoint/2010/main" val="38234151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_slide">
    <p:bg>
      <p:bgPr>
        <a:solidFill>
          <a:schemeClr val="tx2"/>
        </a:solidFill>
        <a:effectLst/>
      </p:bgPr>
    </p:bg>
    <p:spTree>
      <p:nvGrpSpPr>
        <p:cNvPr id="1" name=""/>
        <p:cNvGrpSpPr/>
        <p:nvPr/>
      </p:nvGrpSpPr>
      <p:grpSpPr>
        <a:xfrm>
          <a:off x="0" y="0"/>
          <a:ext cx="0" cy="0"/>
          <a:chOff x="0" y="0"/>
          <a:chExt cx="0" cy="0"/>
        </a:xfrm>
      </p:grpSpPr>
      <p:pic>
        <p:nvPicPr>
          <p:cNvPr id="8" name="Picture 7" descr="BG_13.33X7.5_v2_AR_v2nois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0351" cy="5149850"/>
          </a:xfrm>
          <a:prstGeom prst="rect">
            <a:avLst/>
          </a:prstGeom>
        </p:spPr>
      </p:pic>
      <p:pic>
        <p:nvPicPr>
          <p:cNvPr id="6" name="Picture 5" descr="Dreamforce_Logo_K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9624" y="4841081"/>
            <a:ext cx="1067078"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259624" y="979885"/>
            <a:ext cx="8616416" cy="2113359"/>
          </a:xfrm>
        </p:spPr>
        <p:txBody>
          <a:bodyPr anchor="b"/>
          <a:lstStyle>
            <a:lvl1pPr marL="0" indent="0" algn="l" defTabSz="685800" rtl="0" eaLnBrk="1" latinLnBrk="0" hangingPunct="1">
              <a:lnSpc>
                <a:spcPct val="90000"/>
              </a:lnSpc>
              <a:spcBef>
                <a:spcPct val="0"/>
              </a:spcBef>
              <a:buNone/>
              <a:defRPr lang="en-US" sz="4050" b="1" kern="1200" spc="0" baseline="0" dirty="0" smtClean="0">
                <a:solidFill>
                  <a:schemeClr val="bg1"/>
                </a:solidFill>
                <a:latin typeface="+mj-lt"/>
                <a:ea typeface="+mj-ea"/>
                <a:cs typeface="+mj-cs"/>
              </a:defRPr>
            </a:lvl1pPr>
          </a:lstStyle>
          <a:p>
            <a:pPr lvl="0"/>
            <a:r>
              <a:rPr lang="en-US" dirty="0" smtClean="0"/>
              <a:t>Divider Slide</a:t>
            </a:r>
          </a:p>
        </p:txBody>
      </p:sp>
      <p:sp>
        <p:nvSpPr>
          <p:cNvPr id="11" name="Text Placeholder 10"/>
          <p:cNvSpPr>
            <a:spLocks noGrp="1"/>
          </p:cNvSpPr>
          <p:nvPr>
            <p:ph type="body" sz="quarter" idx="11" hasCustomPrompt="1"/>
          </p:nvPr>
        </p:nvSpPr>
        <p:spPr>
          <a:xfrm>
            <a:off x="270343" y="3212074"/>
            <a:ext cx="8605697" cy="802481"/>
          </a:xfrm>
        </p:spPr>
        <p:txBody>
          <a:bodyPr vert="horz" lIns="0" tIns="0" rIns="0" bIns="0" rtlCol="0">
            <a:noAutofit/>
          </a:bodyPr>
          <a:lstStyle>
            <a:lvl1pPr marL="126206" indent="-126206">
              <a:buNone/>
              <a:defRPr lang="en-US" spc="0" baseline="0" dirty="0" smtClean="0">
                <a:solidFill>
                  <a:schemeClr val="tx2">
                    <a:lumMod val="20000"/>
                    <a:lumOff val="80000"/>
                  </a:schemeClr>
                </a:solidFill>
                <a:latin typeface="+mj-lt"/>
                <a:ea typeface="+mn-ea"/>
                <a:cs typeface="+mn-cs"/>
              </a:defRPr>
            </a:lvl1pPr>
            <a:lvl2pPr>
              <a:defRPr lang="en-US" spc="-68" baseline="0" dirty="0" smtClean="0">
                <a:solidFill>
                  <a:schemeClr val="tx1">
                    <a:tint val="75000"/>
                  </a:schemeClr>
                </a:solidFill>
                <a:ea typeface="+mn-ea"/>
              </a:defRPr>
            </a:lvl2pPr>
            <a:lvl3pPr>
              <a:defRPr lang="en-US" sz="1350" spc="-68" baseline="0" dirty="0" smtClean="0">
                <a:solidFill>
                  <a:schemeClr val="tx1">
                    <a:tint val="75000"/>
                  </a:schemeClr>
                </a:solidFill>
                <a:ea typeface="+mn-ea"/>
              </a:defRPr>
            </a:lvl3pPr>
            <a:lvl4pPr>
              <a:defRPr lang="en-US" spc="-68" baseline="0" dirty="0" smtClean="0">
                <a:solidFill>
                  <a:schemeClr val="tx1">
                    <a:tint val="75000"/>
                  </a:schemeClr>
                </a:solidFill>
                <a:ea typeface="+mn-ea"/>
              </a:defRPr>
            </a:lvl4pPr>
            <a:lvl5pPr>
              <a:defRPr lang="en-US" spc="-68" baseline="0" dirty="0">
                <a:solidFill>
                  <a:schemeClr val="tx1">
                    <a:tint val="75000"/>
                  </a:schemeClr>
                </a:solidFill>
                <a:ea typeface="+mn-ea"/>
              </a:defRPr>
            </a:lvl5pPr>
          </a:lstStyle>
          <a:p>
            <a:pPr marL="0" lvl="0" indent="0" defTabSz="685800" eaLnBrk="1" latinLnBrk="0" hangingPunct="1"/>
            <a:r>
              <a:rPr lang="en-US" dirty="0" smtClean="0"/>
              <a:t>Divider Subtitle</a:t>
            </a:r>
          </a:p>
        </p:txBody>
      </p:sp>
      <p:sp>
        <p:nvSpPr>
          <p:cNvPr id="10" name="TextBox 9"/>
          <p:cNvSpPr txBox="1"/>
          <p:nvPr userDrawn="1"/>
        </p:nvSpPr>
        <p:spPr>
          <a:xfrm>
            <a:off x="-1200463" y="1967784"/>
            <a:ext cx="1200463" cy="1212695"/>
          </a:xfrm>
          <a:prstGeom prst="rect">
            <a:avLst/>
          </a:prstGeom>
        </p:spPr>
        <p:txBody>
          <a:bodyPr vert="horz" wrap="square" lIns="68580" tIns="34290" rIns="68580" bIns="34290" rtlCol="0" anchor="ctr">
            <a:noAutofit/>
          </a:bodyPr>
          <a:lstStyle/>
          <a:p>
            <a:pPr marL="0" indent="0" algn="r">
              <a:buClr>
                <a:schemeClr val="tx2"/>
              </a:buClr>
              <a:buFont typeface="Arial" panose="020B0604020202020204" pitchFamily="34" charset="0"/>
              <a:buNone/>
            </a:pPr>
            <a:r>
              <a:rPr lang="en-US" sz="1350" dirty="0" smtClean="0">
                <a:solidFill>
                  <a:schemeClr val="tx1">
                    <a:lumMod val="75000"/>
                    <a:lumOff val="25000"/>
                  </a:schemeClr>
                </a:solidFill>
              </a:rPr>
              <a:t>Use to introduce a demo,</a:t>
            </a:r>
            <a:r>
              <a:rPr lang="en-US" sz="1350" baseline="0" dirty="0" smtClean="0">
                <a:solidFill>
                  <a:schemeClr val="tx1">
                    <a:lumMod val="75000"/>
                    <a:lumOff val="25000"/>
                  </a:schemeClr>
                </a:solidFill>
              </a:rPr>
              <a:t> video, Q&amp;A, etc.</a:t>
            </a:r>
            <a:endParaRPr lang="en-US" sz="1350" dirty="0" smtClean="0">
              <a:solidFill>
                <a:schemeClr val="tx1">
                  <a:lumMod val="75000"/>
                  <a:lumOff val="25000"/>
                </a:schemeClr>
              </a:solidFill>
            </a:endParaRPr>
          </a:p>
        </p:txBody>
      </p:sp>
      <p:pic>
        <p:nvPicPr>
          <p:cNvPr id="13" name="Picture 12" descr="sfdc_primary_logo_5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77360" y="4611506"/>
            <a:ext cx="699654" cy="489631"/>
          </a:xfrm>
          <a:prstGeom prst="rect">
            <a:avLst/>
          </a:prstGeom>
        </p:spPr>
      </p:pic>
    </p:spTree>
    <p:extLst>
      <p:ext uri="{BB962C8B-B14F-4D97-AF65-F5344CB8AC3E}">
        <p14:creationId xmlns:p14="http://schemas.microsoft.com/office/powerpoint/2010/main" val="124291694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8128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asic_dark">
    <p:bg>
      <p:bgPr>
        <a:solidFill>
          <a:schemeClr val="tx2"/>
        </a:solidFill>
        <a:effectLst/>
      </p:bgPr>
    </p:bg>
    <p:spTree>
      <p:nvGrpSpPr>
        <p:cNvPr id="1" name=""/>
        <p:cNvGrpSpPr/>
        <p:nvPr/>
      </p:nvGrpSpPr>
      <p:grpSpPr>
        <a:xfrm>
          <a:off x="0" y="0"/>
          <a:ext cx="0" cy="0"/>
          <a:chOff x="0" y="0"/>
          <a:chExt cx="0" cy="0"/>
        </a:xfrm>
      </p:grpSpPr>
      <p:pic>
        <p:nvPicPr>
          <p:cNvPr id="7" name="Picture 6" descr="BG_13.33X7.5_v2_AR_v2nois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0351" cy="5149850"/>
          </a:xfrm>
          <a:prstGeom prst="rect">
            <a:avLst/>
          </a:prstGeom>
        </p:spPr>
      </p:pic>
      <p:sp>
        <p:nvSpPr>
          <p:cNvPr id="10" name="Title 1"/>
          <p:cNvSpPr>
            <a:spLocks noGrp="1"/>
          </p:cNvSpPr>
          <p:nvPr>
            <p:ph type="title" hasCustomPrompt="1"/>
          </p:nvPr>
        </p:nvSpPr>
        <p:spPr>
          <a:xfrm>
            <a:off x="259625" y="45111"/>
            <a:ext cx="8616415" cy="640690"/>
          </a:xfrm>
        </p:spPr>
        <p:txBody>
          <a:bodyPr/>
          <a:lstStyle>
            <a:lvl1pPr algn="l">
              <a:lnSpc>
                <a:spcPct val="80000"/>
              </a:lnSpc>
              <a:defRPr sz="2400" b="1" spc="-23" baseline="0">
                <a:solidFill>
                  <a:schemeClr val="bg1"/>
                </a:solidFill>
              </a:defRPr>
            </a:lvl1pPr>
          </a:lstStyle>
          <a:p>
            <a:r>
              <a:rPr lang="en-US" dirty="0" smtClean="0"/>
              <a:t>Blue Basic Slide Layout</a:t>
            </a:r>
            <a:endParaRPr lang="en-US" dirty="0"/>
          </a:p>
        </p:txBody>
      </p:sp>
      <p:sp>
        <p:nvSpPr>
          <p:cNvPr id="14" name="Text Placeholder 17"/>
          <p:cNvSpPr>
            <a:spLocks noGrp="1"/>
          </p:cNvSpPr>
          <p:nvPr>
            <p:ph type="body" sz="quarter" idx="13"/>
          </p:nvPr>
        </p:nvSpPr>
        <p:spPr>
          <a:xfrm>
            <a:off x="259624" y="758429"/>
            <a:ext cx="8616416" cy="3848100"/>
          </a:xfrm>
        </p:spPr>
        <p:txBody>
          <a:bodyPr/>
          <a:lstStyle>
            <a:lvl1pPr>
              <a:buClr>
                <a:schemeClr val="bg1"/>
              </a:buClr>
              <a:defRPr sz="1800" spc="0">
                <a:solidFill>
                  <a:schemeClr val="bg1"/>
                </a:solidFill>
              </a:defRPr>
            </a:lvl1pPr>
            <a:lvl2pPr marL="342900" indent="-166688">
              <a:buClr>
                <a:schemeClr val="bg1"/>
              </a:buClr>
              <a:defRPr sz="1500" spc="0">
                <a:solidFill>
                  <a:schemeClr val="bg1"/>
                </a:solidFill>
              </a:defRPr>
            </a:lvl2pPr>
            <a:lvl3pPr marL="472679" indent="-129779">
              <a:buClr>
                <a:schemeClr val="bg1"/>
              </a:buClr>
              <a:tabLst>
                <a:tab pos="519113" algn="l"/>
              </a:tabLst>
              <a:defRPr sz="1350" spc="0">
                <a:solidFill>
                  <a:schemeClr val="bg1"/>
                </a:solidFill>
              </a:defRPr>
            </a:lvl3pPr>
            <a:lvl4pPr marL="602456" indent="-129779">
              <a:buClr>
                <a:schemeClr val="bg1"/>
              </a:buClr>
              <a:defRPr sz="1200" spc="0">
                <a:solidFill>
                  <a:schemeClr val="bg1"/>
                </a:solidFill>
              </a:defRPr>
            </a:lvl4pPr>
            <a:lvl5pPr marL="732235" indent="-129779">
              <a:buClr>
                <a:schemeClr val="bg1"/>
              </a:buClr>
              <a:defRPr sz="1200" spc="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5" descr="Dreamforce_Logo_K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9624" y="4841081"/>
            <a:ext cx="1067078"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sfdc_primary_logo_5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77360" y="4611506"/>
            <a:ext cx="699654" cy="489631"/>
          </a:xfrm>
          <a:prstGeom prst="rect">
            <a:avLst/>
          </a:prstGeom>
        </p:spPr>
      </p:pic>
    </p:spTree>
    <p:extLst>
      <p:ext uri="{BB962C8B-B14F-4D97-AF65-F5344CB8AC3E}">
        <p14:creationId xmlns:p14="http://schemas.microsoft.com/office/powerpoint/2010/main" val="34434775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pic>
        <p:nvPicPr>
          <p:cNvPr id="6" name="Picture 5" descr="BG_13.33X7.5_v2_AR_v2nois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0351" cy="5149850"/>
          </a:xfrm>
          <a:prstGeom prst="rect">
            <a:avLst/>
          </a:prstGeom>
        </p:spPr>
      </p:pic>
      <p:pic>
        <p:nvPicPr>
          <p:cNvPr id="5" name="Picture 4" descr="ThankYou.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78303" y="2059459"/>
            <a:ext cx="3961365" cy="656284"/>
          </a:xfrm>
          <a:prstGeom prst="rect">
            <a:avLst/>
          </a:prstGeom>
        </p:spPr>
      </p:pic>
    </p:spTree>
    <p:extLst>
      <p:ext uri="{BB962C8B-B14F-4D97-AF65-F5344CB8AC3E}">
        <p14:creationId xmlns:p14="http://schemas.microsoft.com/office/powerpoint/2010/main" val="375557091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121"/>
        <p:cNvGrpSpPr/>
        <p:nvPr/>
      </p:nvGrpSpPr>
      <p:grpSpPr>
        <a:xfrm>
          <a:off x="0" y="0"/>
          <a:ext cx="0" cy="0"/>
          <a:chOff x="0" y="0"/>
          <a:chExt cx="0" cy="0"/>
        </a:xfrm>
      </p:grpSpPr>
    </p:spTree>
    <p:extLst>
      <p:ext uri="{BB962C8B-B14F-4D97-AF65-F5344CB8AC3E}">
        <p14:creationId xmlns:p14="http://schemas.microsoft.com/office/powerpoint/2010/main" val="283983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peaker_slide_B">
    <p:bg>
      <p:bgPr>
        <a:solidFill>
          <a:schemeClr val="tx2"/>
        </a:solidFill>
        <a:effectLst/>
      </p:bgPr>
    </p:bg>
    <p:spTree>
      <p:nvGrpSpPr>
        <p:cNvPr id="1" name=""/>
        <p:cNvGrpSpPr/>
        <p:nvPr/>
      </p:nvGrpSpPr>
      <p:grpSpPr>
        <a:xfrm>
          <a:off x="0" y="0"/>
          <a:ext cx="0" cy="0"/>
          <a:chOff x="0" y="0"/>
          <a:chExt cx="0" cy="0"/>
        </a:xfrm>
      </p:grpSpPr>
      <p:pic>
        <p:nvPicPr>
          <p:cNvPr id="3" name="Picture 2" descr="BG_13.33X7.5_v2_AR_v2noiseTITL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39"/>
            <a:ext cx="9150351" cy="5148511"/>
          </a:xfrm>
          <a:prstGeom prst="rect">
            <a:avLst/>
          </a:prstGeom>
        </p:spPr>
      </p:pic>
      <p:sp>
        <p:nvSpPr>
          <p:cNvPr id="9" name="Title 1"/>
          <p:cNvSpPr>
            <a:spLocks noGrp="1"/>
          </p:cNvSpPr>
          <p:nvPr>
            <p:ph type="ctrTitle" hasCustomPrompt="1"/>
          </p:nvPr>
        </p:nvSpPr>
        <p:spPr>
          <a:xfrm>
            <a:off x="3446105" y="592845"/>
            <a:ext cx="5535692" cy="1971675"/>
          </a:xfrm>
        </p:spPr>
        <p:txBody>
          <a:bodyPr/>
          <a:lstStyle>
            <a:lvl1pPr algn="l">
              <a:defRPr sz="4050" spc="0">
                <a:solidFill>
                  <a:schemeClr val="bg1"/>
                </a:solidFill>
              </a:defRPr>
            </a:lvl1pPr>
          </a:lstStyle>
          <a:p>
            <a:r>
              <a:rPr lang="en-US" dirty="0" smtClean="0"/>
              <a:t/>
            </a:r>
            <a:br>
              <a:rPr lang="en-US" dirty="0" smtClean="0"/>
            </a:br>
            <a:r>
              <a:rPr lang="en-US" dirty="0" smtClean="0"/>
              <a:t>Salesforce Speaker</a:t>
            </a:r>
            <a:endParaRPr lang="en-US" dirty="0"/>
          </a:p>
        </p:txBody>
      </p:sp>
      <p:sp>
        <p:nvSpPr>
          <p:cNvPr id="10" name="Subtitle 2"/>
          <p:cNvSpPr>
            <a:spLocks noGrp="1"/>
          </p:cNvSpPr>
          <p:nvPr>
            <p:ph type="subTitle" idx="1" hasCustomPrompt="1"/>
          </p:nvPr>
        </p:nvSpPr>
        <p:spPr>
          <a:xfrm>
            <a:off x="3446105" y="2678820"/>
            <a:ext cx="5535692" cy="670171"/>
          </a:xfrm>
        </p:spPr>
        <p:txBody>
          <a:bodyPr/>
          <a:lstStyle>
            <a:lvl1pPr marL="0" indent="0" algn="l">
              <a:buNone/>
              <a:defRPr sz="2100" spc="0" baseline="0">
                <a:solidFill>
                  <a:schemeClr val="tx2">
                    <a:lumMod val="20000"/>
                    <a:lumOff val="80000"/>
                  </a:schemeClr>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Speaker Title</a:t>
            </a:r>
            <a:endParaRPr lang="en-US" dirty="0"/>
          </a:p>
        </p:txBody>
      </p:sp>
      <p:pic>
        <p:nvPicPr>
          <p:cNvPr id="8" name="Picture 7" descr="sfdc_primary_logo_150%.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9870" y="1747125"/>
            <a:ext cx="1978864" cy="1384844"/>
          </a:xfrm>
          <a:prstGeom prst="rect">
            <a:avLst/>
          </a:prstGeom>
        </p:spPr>
      </p:pic>
    </p:spTree>
    <p:extLst>
      <p:ext uri="{BB962C8B-B14F-4D97-AF65-F5344CB8AC3E}">
        <p14:creationId xmlns:p14="http://schemas.microsoft.com/office/powerpoint/2010/main" val="132325615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artner Speaker">
    <p:bg>
      <p:bgPr>
        <a:solidFill>
          <a:schemeClr val="tx2"/>
        </a:solidFill>
        <a:effectLst/>
      </p:bgPr>
    </p:bg>
    <p:spTree>
      <p:nvGrpSpPr>
        <p:cNvPr id="1" name=""/>
        <p:cNvGrpSpPr/>
        <p:nvPr/>
      </p:nvGrpSpPr>
      <p:grpSpPr>
        <a:xfrm>
          <a:off x="0" y="0"/>
          <a:ext cx="0" cy="0"/>
          <a:chOff x="0" y="0"/>
          <a:chExt cx="0" cy="0"/>
        </a:xfrm>
      </p:grpSpPr>
      <p:pic>
        <p:nvPicPr>
          <p:cNvPr id="7" name="Picture 6" descr="BG_13.33X7.5_v2_AR_v2noiseTITL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39"/>
            <a:ext cx="9150351" cy="5148511"/>
          </a:xfrm>
          <a:prstGeom prst="rect">
            <a:avLst/>
          </a:prstGeom>
        </p:spPr>
      </p:pic>
      <p:sp>
        <p:nvSpPr>
          <p:cNvPr id="9" name="Title 1"/>
          <p:cNvSpPr>
            <a:spLocks noGrp="1"/>
          </p:cNvSpPr>
          <p:nvPr>
            <p:ph type="ctrTitle" hasCustomPrompt="1"/>
          </p:nvPr>
        </p:nvSpPr>
        <p:spPr>
          <a:xfrm>
            <a:off x="3446105" y="592845"/>
            <a:ext cx="5535692" cy="1971675"/>
          </a:xfrm>
        </p:spPr>
        <p:txBody>
          <a:bodyPr/>
          <a:lstStyle>
            <a:lvl1pPr algn="l">
              <a:defRPr sz="4050" spc="0" baseline="0">
                <a:solidFill>
                  <a:schemeClr val="bg1"/>
                </a:solidFill>
              </a:defRPr>
            </a:lvl1pPr>
          </a:lstStyle>
          <a:p>
            <a:r>
              <a:rPr lang="en-US" dirty="0" smtClean="0"/>
              <a:t>Non-Salesforce Speaker</a:t>
            </a:r>
            <a:endParaRPr lang="en-US" dirty="0"/>
          </a:p>
        </p:txBody>
      </p:sp>
      <p:sp>
        <p:nvSpPr>
          <p:cNvPr id="10" name="Subtitle 2"/>
          <p:cNvSpPr>
            <a:spLocks noGrp="1"/>
          </p:cNvSpPr>
          <p:nvPr>
            <p:ph type="subTitle" idx="1" hasCustomPrompt="1"/>
          </p:nvPr>
        </p:nvSpPr>
        <p:spPr>
          <a:xfrm>
            <a:off x="3446105" y="2678820"/>
            <a:ext cx="5535692" cy="670171"/>
          </a:xfrm>
        </p:spPr>
        <p:txBody>
          <a:bodyPr/>
          <a:lstStyle>
            <a:lvl1pPr marL="0" indent="0" algn="l">
              <a:buNone/>
              <a:defRPr sz="2100" spc="0" baseline="0">
                <a:solidFill>
                  <a:schemeClr val="tx2">
                    <a:lumMod val="20000"/>
                    <a:lumOff val="80000"/>
                  </a:schemeClr>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Speaker Title</a:t>
            </a:r>
            <a:endParaRPr lang="en-US" dirty="0"/>
          </a:p>
        </p:txBody>
      </p:sp>
      <p:sp>
        <p:nvSpPr>
          <p:cNvPr id="4" name="TextBox 3"/>
          <p:cNvSpPr txBox="1"/>
          <p:nvPr userDrawn="1"/>
        </p:nvSpPr>
        <p:spPr>
          <a:xfrm>
            <a:off x="-1371957" y="1858297"/>
            <a:ext cx="1305032" cy="1425566"/>
          </a:xfrm>
          <a:prstGeom prst="rect">
            <a:avLst/>
          </a:prstGeom>
        </p:spPr>
        <p:txBody>
          <a:bodyPr vert="horz" wrap="square" lIns="68580" tIns="34290" rIns="68580" bIns="34290" rtlCol="0" anchor="ctr">
            <a:noAutofit/>
          </a:bodyPr>
          <a:lstStyle/>
          <a:p>
            <a:pPr marL="0" indent="0" algn="r">
              <a:buClr>
                <a:schemeClr val="tx2"/>
              </a:buClr>
              <a:buFont typeface="Arial" panose="020B0604020202020204" pitchFamily="34" charset="0"/>
              <a:buNone/>
            </a:pPr>
            <a:r>
              <a:rPr lang="en-US" sz="1350" dirty="0" smtClean="0">
                <a:solidFill>
                  <a:schemeClr val="tx1">
                    <a:lumMod val="75000"/>
                    <a:lumOff val="25000"/>
                  </a:schemeClr>
                </a:solidFill>
              </a:rPr>
              <a:t>Place Customer or Partner logo in white area of slide, centered horizontally</a:t>
            </a:r>
          </a:p>
        </p:txBody>
      </p:sp>
    </p:spTree>
    <p:extLst>
      <p:ext uri="{BB962C8B-B14F-4D97-AF65-F5344CB8AC3E}">
        <p14:creationId xmlns:p14="http://schemas.microsoft.com/office/powerpoint/2010/main" val="367358817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no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70343" y="1"/>
            <a:ext cx="8605697" cy="685800"/>
          </a:xfrm>
        </p:spPr>
        <p:txBody>
          <a:bodyPr/>
          <a:lstStyle>
            <a:lvl1pPr algn="l">
              <a:lnSpc>
                <a:spcPct val="80000"/>
              </a:lnSpc>
              <a:defRPr sz="2400" b="1" spc="-23" baseline="0">
                <a:solidFill>
                  <a:schemeClr val="tx2"/>
                </a:solidFill>
              </a:defRPr>
            </a:lvl1pPr>
          </a:lstStyle>
          <a:p>
            <a:r>
              <a:rPr lang="en-US" dirty="0" smtClean="0"/>
              <a:t>Basic Slide Layout</a:t>
            </a:r>
            <a:endParaRPr lang="en-US" dirty="0"/>
          </a:p>
        </p:txBody>
      </p:sp>
      <p:sp>
        <p:nvSpPr>
          <p:cNvPr id="9" name="Text Placeholder 8"/>
          <p:cNvSpPr>
            <a:spLocks noGrp="1"/>
          </p:cNvSpPr>
          <p:nvPr>
            <p:ph type="body" sz="quarter" idx="10"/>
          </p:nvPr>
        </p:nvSpPr>
        <p:spPr>
          <a:xfrm>
            <a:off x="270343" y="752708"/>
            <a:ext cx="8605697" cy="3853821"/>
          </a:xfrm>
        </p:spPr>
        <p:txBody>
          <a:bodyPr/>
          <a:lstStyle>
            <a:lvl1pPr>
              <a:defRPr spc="0"/>
            </a:lvl1pPr>
            <a:lvl2pPr>
              <a:defRPr spc="0"/>
            </a:lvl2pPr>
            <a:lvl3pPr>
              <a:defRPr spc="0"/>
            </a:lvl3pPr>
            <a:lvl4pPr>
              <a:defRPr spc="0"/>
            </a:lvl4pPr>
            <a:lvl5pPr>
              <a:defRPr spc="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261882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70343" y="1"/>
            <a:ext cx="8605697" cy="685800"/>
          </a:xfrm>
        </p:spPr>
        <p:txBody>
          <a:bodyPr/>
          <a:lstStyle>
            <a:lvl1pPr algn="l">
              <a:lnSpc>
                <a:spcPct val="80000"/>
              </a:lnSpc>
              <a:defRPr sz="2400" b="1" spc="-23" baseline="0">
                <a:solidFill>
                  <a:schemeClr val="tx2"/>
                </a:solidFill>
              </a:defRPr>
            </a:lvl1pPr>
          </a:lstStyle>
          <a:p>
            <a:r>
              <a:rPr lang="en-US" dirty="0" smtClean="0"/>
              <a:t>Basic Slide Layout With Subtitle</a:t>
            </a:r>
            <a:endParaRPr lang="en-US" dirty="0"/>
          </a:p>
        </p:txBody>
      </p:sp>
      <p:sp>
        <p:nvSpPr>
          <p:cNvPr id="12" name="Text Placeholder 3"/>
          <p:cNvSpPr>
            <a:spLocks noGrp="1"/>
          </p:cNvSpPr>
          <p:nvPr>
            <p:ph type="body" sz="quarter" idx="16" hasCustomPrompt="1"/>
          </p:nvPr>
        </p:nvSpPr>
        <p:spPr>
          <a:xfrm>
            <a:off x="270343" y="748206"/>
            <a:ext cx="8605697" cy="472679"/>
          </a:xfrm>
        </p:spPr>
        <p:txBody>
          <a:bodyPr/>
          <a:lstStyle>
            <a:lvl1pPr marL="0" indent="0">
              <a:buNone/>
              <a:defRPr sz="1800" spc="0">
                <a:solidFill>
                  <a:schemeClr val="tx1">
                    <a:lumMod val="75000"/>
                    <a:lumOff val="25000"/>
                  </a:schemeClr>
                </a:solidFill>
              </a:defRPr>
            </a:lvl1pPr>
          </a:lstStyle>
          <a:p>
            <a:pPr lvl="0"/>
            <a:r>
              <a:rPr lang="en-US" dirty="0" smtClean="0"/>
              <a:t>Subtitle</a:t>
            </a:r>
          </a:p>
        </p:txBody>
      </p:sp>
      <p:sp>
        <p:nvSpPr>
          <p:cNvPr id="3" name="Text Placeholder 2"/>
          <p:cNvSpPr>
            <a:spLocks noGrp="1"/>
          </p:cNvSpPr>
          <p:nvPr>
            <p:ph type="body" sz="quarter" idx="17"/>
          </p:nvPr>
        </p:nvSpPr>
        <p:spPr>
          <a:xfrm>
            <a:off x="259624" y="1296591"/>
            <a:ext cx="8616416" cy="3309938"/>
          </a:xfrm>
        </p:spPr>
        <p:txBody>
          <a:bodyPr/>
          <a:lstStyle>
            <a:lvl1pPr>
              <a:defRPr spc="0"/>
            </a:lvl1pPr>
            <a:lvl2pPr>
              <a:defRPr spc="0"/>
            </a:lvl2pPr>
            <a:lvl3pPr>
              <a:defRPr spc="0"/>
            </a:lvl3pPr>
            <a:lvl4pPr>
              <a:defRPr spc="0"/>
            </a:lvl4pPr>
            <a:lvl5pPr>
              <a:defRPr spc="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664414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Only Slide Layout</a:t>
            </a:r>
            <a:endParaRPr lang="en-US" dirty="0"/>
          </a:p>
        </p:txBody>
      </p:sp>
    </p:spTree>
    <p:extLst>
      <p:ext uri="{BB962C8B-B14F-4D97-AF65-F5344CB8AC3E}">
        <p14:creationId xmlns:p14="http://schemas.microsoft.com/office/powerpoint/2010/main" val="8582228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No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Only With No Footer</a:t>
            </a:r>
            <a:endParaRPr lang="en-US" dirty="0"/>
          </a:p>
        </p:txBody>
      </p:sp>
    </p:spTree>
    <p:extLst>
      <p:ext uri="{BB962C8B-B14F-4D97-AF65-F5344CB8AC3E}">
        <p14:creationId xmlns:p14="http://schemas.microsoft.com/office/powerpoint/2010/main" val="32818848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11" name="Text Placeholder 17"/>
          <p:cNvSpPr>
            <a:spLocks noGrp="1"/>
          </p:cNvSpPr>
          <p:nvPr>
            <p:ph type="body" sz="quarter" idx="17"/>
          </p:nvPr>
        </p:nvSpPr>
        <p:spPr>
          <a:xfrm>
            <a:off x="4615347" y="752707"/>
            <a:ext cx="4253068" cy="3853822"/>
          </a:xfrm>
        </p:spPr>
        <p:txBody>
          <a:bodyPr/>
          <a:lstStyle>
            <a:lvl1pPr>
              <a:defRPr lang="en-US" spc="0" dirty="0" smtClean="0">
                <a:solidFill>
                  <a:schemeClr val="tx1">
                    <a:lumMod val="75000"/>
                    <a:lumOff val="25000"/>
                  </a:schemeClr>
                </a:solidFill>
              </a:defRPr>
            </a:lvl1pPr>
            <a:lvl2pPr>
              <a:defRPr lang="en-US" spc="0" dirty="0" smtClean="0">
                <a:solidFill>
                  <a:schemeClr val="tx1">
                    <a:lumMod val="75000"/>
                    <a:lumOff val="25000"/>
                  </a:schemeClr>
                </a:solidFill>
              </a:defRPr>
            </a:lvl2pPr>
            <a:lvl3pPr>
              <a:defRPr lang="en-US" spc="0" dirty="0" smtClean="0">
                <a:solidFill>
                  <a:schemeClr val="tx1">
                    <a:lumMod val="75000"/>
                    <a:lumOff val="25000"/>
                  </a:schemeClr>
                </a:solidFill>
              </a:defRPr>
            </a:lvl3pPr>
            <a:lvl4pPr>
              <a:defRPr lang="en-US" spc="0" dirty="0" smtClean="0">
                <a:solidFill>
                  <a:schemeClr val="tx1">
                    <a:lumMod val="75000"/>
                    <a:lumOff val="25000"/>
                  </a:schemeClr>
                </a:solidFill>
              </a:defRPr>
            </a:lvl4pPr>
            <a:lvl5pPr>
              <a:defRPr lang="en-US" spc="0" dirty="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hasCustomPrompt="1"/>
          </p:nvPr>
        </p:nvSpPr>
        <p:spPr>
          <a:xfrm>
            <a:off x="268521" y="1"/>
            <a:ext cx="8608359" cy="685800"/>
          </a:xfrm>
        </p:spPr>
        <p:txBody>
          <a:bodyPr/>
          <a:lstStyle>
            <a:lvl1pPr algn="l">
              <a:lnSpc>
                <a:spcPct val="80000"/>
              </a:lnSpc>
              <a:defRPr sz="2400" b="1" spc="-23" baseline="0">
                <a:solidFill>
                  <a:schemeClr val="tx2"/>
                </a:solidFill>
              </a:defRPr>
            </a:lvl1pPr>
          </a:lstStyle>
          <a:p>
            <a:r>
              <a:rPr lang="en-US" dirty="0" smtClean="0"/>
              <a:t>2 Column Layout</a:t>
            </a:r>
            <a:endParaRPr lang="en-US" dirty="0"/>
          </a:p>
        </p:txBody>
      </p:sp>
      <p:sp>
        <p:nvSpPr>
          <p:cNvPr id="20" name="Text Placeholder 17"/>
          <p:cNvSpPr>
            <a:spLocks noGrp="1"/>
          </p:cNvSpPr>
          <p:nvPr>
            <p:ph type="body" sz="quarter" idx="18"/>
          </p:nvPr>
        </p:nvSpPr>
        <p:spPr>
          <a:xfrm>
            <a:off x="268520" y="752974"/>
            <a:ext cx="4253068" cy="3851954"/>
          </a:xfrm>
        </p:spPr>
        <p:txBody>
          <a:bodyPr/>
          <a:lstStyle>
            <a:lvl1pPr>
              <a:defRPr sz="1800" spc="0">
                <a:solidFill>
                  <a:schemeClr val="tx1">
                    <a:lumMod val="75000"/>
                    <a:lumOff val="25000"/>
                  </a:schemeClr>
                </a:solidFill>
              </a:defRPr>
            </a:lvl1pPr>
            <a:lvl2pPr marL="342900" indent="-166688">
              <a:defRPr sz="1500" spc="0">
                <a:solidFill>
                  <a:schemeClr val="tx1">
                    <a:lumMod val="75000"/>
                    <a:lumOff val="25000"/>
                  </a:schemeClr>
                </a:solidFill>
              </a:defRPr>
            </a:lvl2pPr>
            <a:lvl3pPr marL="515541" indent="-129779">
              <a:tabLst/>
              <a:defRPr sz="1350" spc="0">
                <a:solidFill>
                  <a:schemeClr val="tx1">
                    <a:lumMod val="75000"/>
                    <a:lumOff val="25000"/>
                  </a:schemeClr>
                </a:solidFill>
              </a:defRPr>
            </a:lvl3pPr>
            <a:lvl4pPr marL="685800" indent="-129779">
              <a:defRPr sz="1200" spc="0">
                <a:solidFill>
                  <a:schemeClr val="tx1">
                    <a:lumMod val="75000"/>
                    <a:lumOff val="25000"/>
                  </a:schemeClr>
                </a:solidFill>
              </a:defRPr>
            </a:lvl4pPr>
            <a:lvl5pPr marL="858441" indent="-129779">
              <a:defRPr sz="120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66736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lumn">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68521" y="1"/>
            <a:ext cx="8608359" cy="685800"/>
          </a:xfrm>
        </p:spPr>
        <p:txBody>
          <a:bodyPr/>
          <a:lstStyle>
            <a:lvl1pPr algn="l">
              <a:lnSpc>
                <a:spcPct val="80000"/>
              </a:lnSpc>
              <a:defRPr sz="2400" b="1" spc="-23" baseline="0">
                <a:solidFill>
                  <a:schemeClr val="tx2"/>
                </a:solidFill>
              </a:defRPr>
            </a:lvl1pPr>
          </a:lstStyle>
          <a:p>
            <a:r>
              <a:rPr lang="en-US" dirty="0" smtClean="0"/>
              <a:t>3 Column Layout</a:t>
            </a:r>
            <a:endParaRPr lang="en-US" dirty="0"/>
          </a:p>
        </p:txBody>
      </p:sp>
      <p:sp>
        <p:nvSpPr>
          <p:cNvPr id="22" name="Text Placeholder 17"/>
          <p:cNvSpPr>
            <a:spLocks noGrp="1"/>
          </p:cNvSpPr>
          <p:nvPr>
            <p:ph type="body" sz="quarter" idx="19"/>
          </p:nvPr>
        </p:nvSpPr>
        <p:spPr>
          <a:xfrm>
            <a:off x="270343" y="752708"/>
            <a:ext cx="2804722" cy="3853821"/>
          </a:xfrm>
        </p:spPr>
        <p:txBody>
          <a:bodyPr/>
          <a:lstStyle>
            <a:lvl1pPr>
              <a:defRPr sz="1800" spc="0">
                <a:solidFill>
                  <a:schemeClr val="tx1">
                    <a:lumMod val="75000"/>
                    <a:lumOff val="25000"/>
                  </a:schemeClr>
                </a:solidFill>
              </a:defRPr>
            </a:lvl1pPr>
            <a:lvl2pPr marL="342900" indent="-166688">
              <a:defRPr sz="1500" spc="0">
                <a:solidFill>
                  <a:schemeClr val="tx1">
                    <a:lumMod val="75000"/>
                    <a:lumOff val="25000"/>
                  </a:schemeClr>
                </a:solidFill>
              </a:defRPr>
            </a:lvl2pPr>
            <a:lvl3pPr marL="472679" indent="-129779">
              <a:tabLst>
                <a:tab pos="519113" algn="l"/>
              </a:tabLst>
              <a:defRPr sz="1350" spc="0">
                <a:solidFill>
                  <a:schemeClr val="tx1">
                    <a:lumMod val="75000"/>
                    <a:lumOff val="25000"/>
                  </a:schemeClr>
                </a:solidFill>
              </a:defRPr>
            </a:lvl3pPr>
            <a:lvl4pPr marL="602456" indent="-129779">
              <a:defRPr sz="1200" spc="0">
                <a:solidFill>
                  <a:schemeClr val="tx1">
                    <a:lumMod val="75000"/>
                    <a:lumOff val="25000"/>
                  </a:schemeClr>
                </a:solidFill>
              </a:defRPr>
            </a:lvl4pPr>
            <a:lvl5pPr marL="732235" indent="-129779">
              <a:defRPr sz="120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17"/>
          <p:cNvSpPr>
            <a:spLocks noGrp="1"/>
          </p:cNvSpPr>
          <p:nvPr>
            <p:ph type="body" sz="quarter" idx="20"/>
          </p:nvPr>
        </p:nvSpPr>
        <p:spPr>
          <a:xfrm>
            <a:off x="3166633" y="752708"/>
            <a:ext cx="2804722" cy="3853821"/>
          </a:xfrm>
        </p:spPr>
        <p:txBody>
          <a:bodyPr/>
          <a:lstStyle>
            <a:lvl1pPr>
              <a:defRPr sz="1800" spc="0">
                <a:solidFill>
                  <a:schemeClr val="tx1">
                    <a:lumMod val="75000"/>
                    <a:lumOff val="25000"/>
                  </a:schemeClr>
                </a:solidFill>
              </a:defRPr>
            </a:lvl1pPr>
            <a:lvl2pPr marL="342900" indent="-166688">
              <a:defRPr sz="1500" spc="0">
                <a:solidFill>
                  <a:schemeClr val="tx1">
                    <a:lumMod val="75000"/>
                    <a:lumOff val="25000"/>
                  </a:schemeClr>
                </a:solidFill>
              </a:defRPr>
            </a:lvl2pPr>
            <a:lvl3pPr marL="472679" indent="-129779">
              <a:tabLst>
                <a:tab pos="519113" algn="l"/>
              </a:tabLst>
              <a:defRPr sz="1350" spc="0">
                <a:solidFill>
                  <a:schemeClr val="tx1">
                    <a:lumMod val="75000"/>
                    <a:lumOff val="25000"/>
                  </a:schemeClr>
                </a:solidFill>
              </a:defRPr>
            </a:lvl3pPr>
            <a:lvl4pPr marL="602456" indent="-129779">
              <a:defRPr sz="1200" spc="0">
                <a:solidFill>
                  <a:schemeClr val="tx1">
                    <a:lumMod val="75000"/>
                    <a:lumOff val="25000"/>
                  </a:schemeClr>
                </a:solidFill>
              </a:defRPr>
            </a:lvl4pPr>
            <a:lvl5pPr marL="732235" indent="-129779">
              <a:defRPr sz="120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17"/>
          <p:cNvSpPr>
            <a:spLocks noGrp="1"/>
          </p:cNvSpPr>
          <p:nvPr>
            <p:ph type="body" sz="quarter" idx="21"/>
          </p:nvPr>
        </p:nvSpPr>
        <p:spPr>
          <a:xfrm>
            <a:off x="6062923" y="752708"/>
            <a:ext cx="2804722" cy="3853821"/>
          </a:xfrm>
        </p:spPr>
        <p:txBody>
          <a:bodyPr/>
          <a:lstStyle>
            <a:lvl1pPr>
              <a:defRPr sz="1800" spc="0">
                <a:solidFill>
                  <a:schemeClr val="tx1">
                    <a:lumMod val="75000"/>
                    <a:lumOff val="25000"/>
                  </a:schemeClr>
                </a:solidFill>
              </a:defRPr>
            </a:lvl1pPr>
            <a:lvl2pPr marL="342900" indent="-166688">
              <a:defRPr sz="1500" spc="0">
                <a:solidFill>
                  <a:schemeClr val="tx1">
                    <a:lumMod val="75000"/>
                    <a:lumOff val="25000"/>
                  </a:schemeClr>
                </a:solidFill>
              </a:defRPr>
            </a:lvl2pPr>
            <a:lvl3pPr marL="472679" indent="-129779">
              <a:tabLst>
                <a:tab pos="519113" algn="l"/>
              </a:tabLst>
              <a:defRPr sz="1350" spc="0">
                <a:solidFill>
                  <a:schemeClr val="tx1">
                    <a:lumMod val="75000"/>
                    <a:lumOff val="25000"/>
                  </a:schemeClr>
                </a:solidFill>
              </a:defRPr>
            </a:lvl3pPr>
            <a:lvl4pPr marL="602456" indent="-129779">
              <a:defRPr sz="1200" spc="0">
                <a:solidFill>
                  <a:schemeClr val="tx1">
                    <a:lumMod val="75000"/>
                    <a:lumOff val="25000"/>
                  </a:schemeClr>
                </a:solidFill>
              </a:defRPr>
            </a:lvl4pPr>
            <a:lvl5pPr marL="732235" indent="-129779">
              <a:defRPr sz="120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5501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ooterCROPPED_v3.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4758240"/>
            <a:ext cx="9146381" cy="387641"/>
          </a:xfrm>
          <a:prstGeom prst="rect">
            <a:avLst/>
          </a:prstGeom>
        </p:spPr>
      </p:pic>
      <p:sp>
        <p:nvSpPr>
          <p:cNvPr id="2" name="Title Placeholder 1"/>
          <p:cNvSpPr>
            <a:spLocks noGrp="1"/>
          </p:cNvSpPr>
          <p:nvPr>
            <p:ph type="title"/>
          </p:nvPr>
        </p:nvSpPr>
        <p:spPr>
          <a:xfrm>
            <a:off x="267961" y="0"/>
            <a:ext cx="8608079" cy="685800"/>
          </a:xfrm>
          <a:prstGeom prst="rect">
            <a:avLst/>
          </a:prstGeom>
          <a:effectLst/>
        </p:spPr>
        <p:txBody>
          <a:bodyPr vert="horz" lIns="0" tIns="0" rIns="0" bIns="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7961" y="752708"/>
            <a:ext cx="8608079" cy="3853822"/>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5" descr="Dreamforce_Logo_KO.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259624" y="4841081"/>
            <a:ext cx="1067078"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sfdc_primary_logo_50%.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177360" y="4611506"/>
            <a:ext cx="699654" cy="489631"/>
          </a:xfrm>
          <a:prstGeom prst="rect">
            <a:avLst/>
          </a:prstGeom>
        </p:spPr>
      </p:pic>
    </p:spTree>
  </p:cSld>
  <p:clrMap bg1="lt1" tx1="dk1" bg2="lt2" tx2="dk2" accent1="accent1" accent2="accent2" accent3="accent3" accent4="accent4" accent5="accent5" accent6="accent6" hlink="hlink" folHlink="folHlink"/>
  <p:sldLayoutIdLst>
    <p:sldLayoutId id="2147483944" r:id="rId1"/>
    <p:sldLayoutId id="2147483958" r:id="rId2"/>
    <p:sldLayoutId id="2147483961" r:id="rId3"/>
    <p:sldLayoutId id="2147483945" r:id="rId4"/>
    <p:sldLayoutId id="2147483960" r:id="rId5"/>
    <p:sldLayoutId id="2147483953" r:id="rId6"/>
    <p:sldLayoutId id="2147483962" r:id="rId7"/>
    <p:sldLayoutId id="2147483946" r:id="rId8"/>
    <p:sldLayoutId id="2147483947" r:id="rId9"/>
    <p:sldLayoutId id="2147483948" r:id="rId10"/>
    <p:sldLayoutId id="2147483949" r:id="rId11"/>
    <p:sldLayoutId id="2147483957" r:id="rId12"/>
    <p:sldLayoutId id="2147483954" r:id="rId13"/>
    <p:sldLayoutId id="2147483955" r:id="rId14"/>
    <p:sldLayoutId id="2147483959" r:id="rId15"/>
    <p:sldLayoutId id="2147483963" r:id="rId16"/>
  </p:sldLayoutIdLst>
  <p:transition>
    <p:fade/>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lang="en-US" sz="2400" b="1" kern="1200" spc="-23" baseline="0" dirty="0">
          <a:solidFill>
            <a:schemeClr val="tx2"/>
          </a:solidFill>
          <a:latin typeface="+mj-lt"/>
          <a:ea typeface="ＭＳ Ｐゴシック" charset="0"/>
          <a:cs typeface="ＭＳ Ｐゴシック" charset="0"/>
        </a:defRPr>
      </a:lvl1pPr>
      <a:lvl2pPr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2pPr>
      <a:lvl3pPr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3pPr>
      <a:lvl4pPr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4pPr>
      <a:lvl5pPr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5pPr>
      <a:lvl6pPr marL="342900"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6pPr>
      <a:lvl7pPr marL="685800"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7pPr>
      <a:lvl8pPr marL="1028700"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8pPr>
      <a:lvl9pPr marL="1371600"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9pPr>
    </p:titleStyle>
    <p:bodyStyle>
      <a:lvl1pPr marL="126206" indent="-126206" algn="l" rtl="0" eaLnBrk="1" fontAlgn="base" hangingPunct="1">
        <a:spcBef>
          <a:spcPct val="20000"/>
        </a:spcBef>
        <a:spcAft>
          <a:spcPct val="0"/>
        </a:spcAft>
        <a:buClr>
          <a:schemeClr val="tx2"/>
        </a:buClr>
        <a:buSzPct val="80000"/>
        <a:buFont typeface="Arial" pitchFamily="34" charset="0"/>
        <a:buChar char="•"/>
        <a:defRPr lang="en-US" sz="1800" kern="1200" spc="0" dirty="0">
          <a:solidFill>
            <a:schemeClr val="tx1">
              <a:lumMod val="75000"/>
              <a:lumOff val="25000"/>
            </a:schemeClr>
          </a:solidFill>
          <a:latin typeface="+mn-lt"/>
          <a:ea typeface="ＭＳ Ｐゴシック" charset="0"/>
          <a:cs typeface="ＭＳ Ｐゴシック" charset="0"/>
        </a:defRPr>
      </a:lvl1pPr>
      <a:lvl2pPr marL="340519" indent="-173831" algn="l" rtl="0" eaLnBrk="1" fontAlgn="base" hangingPunct="1">
        <a:spcBef>
          <a:spcPct val="20000"/>
        </a:spcBef>
        <a:spcAft>
          <a:spcPct val="0"/>
        </a:spcAft>
        <a:buClr>
          <a:schemeClr val="tx2"/>
        </a:buClr>
        <a:buSzPct val="80000"/>
        <a:buFont typeface="Arial" pitchFamily="34" charset="0"/>
        <a:buChar char="–"/>
        <a:defRPr lang="en-US" sz="1500" kern="1200" spc="0" dirty="0">
          <a:solidFill>
            <a:schemeClr val="tx1">
              <a:lumMod val="75000"/>
              <a:lumOff val="25000"/>
            </a:schemeClr>
          </a:solidFill>
          <a:latin typeface="+mn-lt"/>
          <a:ea typeface="ＭＳ Ｐゴシック" charset="0"/>
          <a:cs typeface="+mn-cs"/>
        </a:defRPr>
      </a:lvl2pPr>
      <a:lvl3pPr marL="522685" indent="-128588" algn="l" rtl="0" eaLnBrk="1" fontAlgn="base" hangingPunct="1">
        <a:spcBef>
          <a:spcPct val="20000"/>
        </a:spcBef>
        <a:spcAft>
          <a:spcPct val="0"/>
        </a:spcAft>
        <a:buClr>
          <a:schemeClr val="tx2"/>
        </a:buClr>
        <a:buSzPct val="80000"/>
        <a:buFont typeface="Arial" pitchFamily="34" charset="0"/>
        <a:buChar char="•"/>
        <a:defRPr lang="en-US" kern="1200" spc="0" dirty="0">
          <a:solidFill>
            <a:schemeClr val="tx1">
              <a:lumMod val="75000"/>
              <a:lumOff val="25000"/>
            </a:schemeClr>
          </a:solidFill>
          <a:latin typeface="+mn-lt"/>
          <a:ea typeface="ＭＳ Ｐゴシック" charset="0"/>
          <a:cs typeface="+mn-cs"/>
        </a:defRPr>
      </a:lvl3pPr>
      <a:lvl4pPr marL="685800" indent="-125016" algn="l" rtl="0" eaLnBrk="1" fontAlgn="base" hangingPunct="1">
        <a:spcBef>
          <a:spcPct val="20000"/>
        </a:spcBef>
        <a:spcAft>
          <a:spcPct val="0"/>
        </a:spcAft>
        <a:buClr>
          <a:schemeClr val="tx2"/>
        </a:buClr>
        <a:buSzPct val="80000"/>
        <a:buFont typeface="Arial" pitchFamily="34" charset="0"/>
        <a:buChar char="–"/>
        <a:defRPr lang="en-US" sz="1200" kern="1200" spc="0" dirty="0">
          <a:solidFill>
            <a:schemeClr val="tx1">
              <a:lumMod val="75000"/>
              <a:lumOff val="25000"/>
            </a:schemeClr>
          </a:solidFill>
          <a:latin typeface="+mn-lt"/>
          <a:ea typeface="ＭＳ Ｐゴシック" charset="0"/>
          <a:cs typeface="+mn-cs"/>
        </a:defRPr>
      </a:lvl4pPr>
      <a:lvl5pPr marL="865585" indent="-128588" algn="l" rtl="0" eaLnBrk="1" fontAlgn="base" hangingPunct="1">
        <a:spcBef>
          <a:spcPct val="20000"/>
        </a:spcBef>
        <a:spcAft>
          <a:spcPct val="0"/>
        </a:spcAft>
        <a:buClr>
          <a:schemeClr val="tx2"/>
        </a:buClr>
        <a:buSzPct val="80000"/>
        <a:buFont typeface="Arial" pitchFamily="34" charset="0"/>
        <a:buChar char="•"/>
        <a:defRPr lang="en-US" sz="1200" kern="1200" spc="0" dirty="0">
          <a:solidFill>
            <a:schemeClr val="tx1">
              <a:lumMod val="75000"/>
              <a:lumOff val="25000"/>
            </a:schemeClr>
          </a:solidFill>
          <a:latin typeface="+mn-lt"/>
          <a:ea typeface="ＭＳ Ｐゴシック" charset="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diagramColors" Target="../diagrams/colors4.xml"/><Relationship Id="rId3" Type="http://schemas.openxmlformats.org/officeDocument/2006/relationships/image" Target="../media/image15.png"/><Relationship Id="rId7" Type="http://schemas.openxmlformats.org/officeDocument/2006/relationships/diagramColors" Target="../diagrams/colors3.xml"/><Relationship Id="rId12" Type="http://schemas.openxmlformats.org/officeDocument/2006/relationships/diagramQuickStyle" Target="../diagrams/quickStyle4.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3.xml"/><Relationship Id="rId11" Type="http://schemas.openxmlformats.org/officeDocument/2006/relationships/diagramLayout" Target="../diagrams/layout4.xml"/><Relationship Id="rId5" Type="http://schemas.openxmlformats.org/officeDocument/2006/relationships/diagramLayout" Target="../diagrams/layout3.xml"/><Relationship Id="rId15" Type="http://schemas.openxmlformats.org/officeDocument/2006/relationships/comments" Target="../comments/comment1.xml"/><Relationship Id="rId10" Type="http://schemas.openxmlformats.org/officeDocument/2006/relationships/diagramData" Target="../diagrams/data4.xml"/><Relationship Id="rId4" Type="http://schemas.openxmlformats.org/officeDocument/2006/relationships/diagramData" Target="../diagrams/data3.xml"/><Relationship Id="rId9" Type="http://schemas.openxmlformats.org/officeDocument/2006/relationships/image" Target="../media/image16.png"/><Relationship Id="rId14" Type="http://schemas.microsoft.com/office/2007/relationships/diagramDrawing" Target="../diagrams/drawing4.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1.png"/><Relationship Id="rId7" Type="http://schemas.openxmlformats.org/officeDocument/2006/relationships/diagramColors" Target="../diagrams/colors5.xml"/><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5.png"/><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hyperlink" Target="https://www.salesforce.com/us/developer/docs/apexcode/" TargetMode="External"/><Relationship Id="rId7" Type="http://schemas.openxmlformats.org/officeDocument/2006/relationships/hyperlink" Target="https://help.salesforce.com/apex/HTViewSolution?id=000005995&amp;language=en_US" TargetMode="External"/><Relationship Id="rId2" Type="http://schemas.openxmlformats.org/officeDocument/2006/relationships/hyperlink" Target="https://github.com/sunand85/DF14_Demo" TargetMode="External"/><Relationship Id="rId1" Type="http://schemas.openxmlformats.org/officeDocument/2006/relationships/slideLayout" Target="../slideLayouts/slideLayout6.xml"/><Relationship Id="rId6" Type="http://schemas.openxmlformats.org/officeDocument/2006/relationships/hyperlink" Target="http://blog.jeffdouglas.com/2010/05/07/using-exernal-id-fields-in-salesforce/" TargetMode="External"/><Relationship Id="rId5" Type="http://schemas.openxmlformats.org/officeDocument/2006/relationships/hyperlink" Target="http://www.h2database.com/h2.pdf" TargetMode="External"/><Relationship Id="rId4" Type="http://schemas.openxmlformats.org/officeDocument/2006/relationships/hyperlink" Target="https://www.salesforce.com/us/developer/docs/api_met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5.png"/><Relationship Id="rId7" Type="http://schemas.openxmlformats.org/officeDocument/2006/relationships/diagramLayout" Target="../diagrams/layout2.xml"/><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diagramData" Target="../diagrams/data2.xml"/><Relationship Id="rId5" Type="http://schemas.openxmlformats.org/officeDocument/2006/relationships/image" Target="../media/image17.PNG"/><Relationship Id="rId10" Type="http://schemas.microsoft.com/office/2007/relationships/diagramDrawing" Target="../diagrams/drawing2.xml"/><Relationship Id="rId4" Type="http://schemas.openxmlformats.org/officeDocument/2006/relationships/image" Target="../media/image16.png"/><Relationship Id="rId9"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Complex Data load Challenges</a:t>
            </a:r>
            <a:endParaRPr lang="en-US" dirty="0"/>
          </a:p>
        </p:txBody>
      </p:sp>
      <p:sp>
        <p:nvSpPr>
          <p:cNvPr id="3" name="Subtitle 2"/>
          <p:cNvSpPr>
            <a:spLocks noGrp="1"/>
          </p:cNvSpPr>
          <p:nvPr>
            <p:ph type="subTitle" idx="1"/>
          </p:nvPr>
        </p:nvSpPr>
        <p:spPr/>
        <p:txBody>
          <a:bodyPr/>
          <a:lstStyle/>
          <a:p>
            <a:r>
              <a:rPr lang="en-US" sz="1800" dirty="0" smtClean="0"/>
              <a:t>Sunand P</a:t>
            </a:r>
          </a:p>
          <a:p>
            <a:r>
              <a:rPr lang="en-US" sz="1400" dirty="0" smtClean="0"/>
              <a:t>Lead Engineer</a:t>
            </a:r>
          </a:p>
          <a:p>
            <a:r>
              <a:rPr lang="en-US" sz="1400" dirty="0" smtClean="0"/>
              <a:t>spadmanabhan@gainsight.com</a:t>
            </a:r>
            <a:endParaRPr lang="en-US" sz="1400" dirty="0" smtClean="0"/>
          </a:p>
          <a:p>
            <a:endParaRPr lang="en-US" sz="1400" dirty="0" smtClean="0"/>
          </a:p>
          <a:p>
            <a:endParaRPr lang="en-US" sz="1400" dirty="0" smtClean="0"/>
          </a:p>
        </p:txBody>
      </p:sp>
      <p:sp>
        <p:nvSpPr>
          <p:cNvPr id="6" name="Text Placeholder 5"/>
          <p:cNvSpPr>
            <a:spLocks noGrp="1"/>
          </p:cNvSpPr>
          <p:nvPr>
            <p:ph type="body" sz="quarter" idx="10"/>
          </p:nvPr>
        </p:nvSpPr>
        <p:spPr/>
        <p:txBody>
          <a:bodyPr/>
          <a:lstStyle/>
          <a:p>
            <a:r>
              <a:rPr lang="en-US" sz="1800" dirty="0" err="1" smtClean="0"/>
              <a:t>Somasekhar</a:t>
            </a:r>
            <a:r>
              <a:rPr lang="en-US" sz="1800" dirty="0" smtClean="0"/>
              <a:t> </a:t>
            </a:r>
            <a:r>
              <a:rPr lang="en-US" sz="1800" dirty="0" err="1" smtClean="0"/>
              <a:t>Bobba</a:t>
            </a:r>
            <a:endParaRPr lang="en-US" sz="1800" dirty="0"/>
          </a:p>
          <a:p>
            <a:r>
              <a:rPr lang="en-US" sz="1400" dirty="0" smtClean="0"/>
              <a:t>Director Of Engineering</a:t>
            </a:r>
          </a:p>
          <a:p>
            <a:r>
              <a:rPr lang="en-US" sz="1400" dirty="0" smtClean="0"/>
              <a:t>sbobba@gainsight.com</a:t>
            </a:r>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414" y="1470660"/>
            <a:ext cx="3648463" cy="1078994"/>
          </a:xfrm>
          <a:prstGeom prst="rect">
            <a:avLst/>
          </a:prstGeom>
        </p:spPr>
      </p:pic>
    </p:spTree>
    <p:extLst>
      <p:ext uri="{BB962C8B-B14F-4D97-AF65-F5344CB8AC3E}">
        <p14:creationId xmlns:p14="http://schemas.microsoft.com/office/powerpoint/2010/main" val="342252291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Thoughts Explained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18795866"/>
              </p:ext>
            </p:extLst>
          </p:nvPr>
        </p:nvGraphicFramePr>
        <p:xfrm>
          <a:off x="284707" y="1283002"/>
          <a:ext cx="2519454" cy="2603198"/>
        </p:xfrm>
        <a:graphic>
          <a:graphicData uri="http://schemas.openxmlformats.org/drawingml/2006/table">
            <a:tbl>
              <a:tblPr firstRow="1" bandRow="1">
                <a:tableStyleId>{5C22544A-7EE6-4342-B048-85BDC9FD1C3A}</a:tableStyleId>
              </a:tblPr>
              <a:tblGrid>
                <a:gridCol w="1391693"/>
                <a:gridCol w="1127761"/>
              </a:tblGrid>
              <a:tr h="412982">
                <a:tc>
                  <a:txBody>
                    <a:bodyPr/>
                    <a:lstStyle/>
                    <a:p>
                      <a:r>
                        <a:rPr lang="en-US" sz="1200" dirty="0" smtClean="0">
                          <a:latin typeface="Calibri" panose="020F0502020204030204" pitchFamily="34" charset="0"/>
                        </a:rPr>
                        <a:t>Id</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Name</a:t>
                      </a:r>
                      <a:endParaRPr lang="en-US" sz="1200" dirty="0">
                        <a:latin typeface="Calibri" panose="020F0502020204030204" pitchFamily="34" charset="0"/>
                      </a:endParaRPr>
                    </a:p>
                  </a:txBody>
                  <a:tcPr/>
                </a:tc>
              </a:tr>
              <a:tr h="547554">
                <a:tc>
                  <a:txBody>
                    <a:bodyPr/>
                    <a:lstStyle/>
                    <a:p>
                      <a:pPr algn="l" fontAlgn="b"/>
                      <a:r>
                        <a:rPr lang="en-US" sz="1100" b="0" i="0" u="none" strike="noStrike" dirty="0">
                          <a:solidFill>
                            <a:srgbClr val="000000"/>
                          </a:solidFill>
                          <a:effectLst/>
                          <a:latin typeface="Calibri" panose="020F0502020204030204" pitchFamily="34" charset="0"/>
                        </a:rPr>
                        <a:t>001G000001Cmo38IAB</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TEAC Corp. of America</a:t>
                      </a:r>
                    </a:p>
                  </a:txBody>
                  <a:tcPr marL="9525" marR="9525" marT="9525" marB="0" anchor="b"/>
                </a:tc>
              </a:tr>
              <a:tr h="547554">
                <a:tc>
                  <a:txBody>
                    <a:bodyPr/>
                    <a:lstStyle/>
                    <a:p>
                      <a:pPr algn="l" fontAlgn="b"/>
                      <a:r>
                        <a:rPr lang="en-US" sz="1100" b="0" i="0" u="none" strike="noStrike">
                          <a:solidFill>
                            <a:srgbClr val="000000"/>
                          </a:solidFill>
                          <a:effectLst/>
                          <a:latin typeface="Calibri" panose="020F0502020204030204" pitchFamily="34" charset="0"/>
                        </a:rPr>
                        <a:t>001G000001Cmo39IAB</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Ziff-Davis Labs</a:t>
                      </a:r>
                    </a:p>
                  </a:txBody>
                  <a:tcPr marL="9525" marR="9525" marT="9525" marB="0" anchor="b"/>
                </a:tc>
              </a:tr>
              <a:tr h="547554">
                <a:tc>
                  <a:txBody>
                    <a:bodyPr/>
                    <a:lstStyle/>
                    <a:p>
                      <a:pPr algn="l" fontAlgn="b"/>
                      <a:r>
                        <a:rPr lang="en-US" sz="1100" b="0" i="0" u="none" strike="noStrike" dirty="0">
                          <a:solidFill>
                            <a:srgbClr val="000000"/>
                          </a:solidFill>
                          <a:effectLst/>
                          <a:latin typeface="Calibri" panose="020F0502020204030204" pitchFamily="34" charset="0"/>
                        </a:rPr>
                        <a:t>001G000001Cmo3AIAR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Purity-Supreme Inc.</a:t>
                      </a:r>
                    </a:p>
                  </a:txBody>
                  <a:tcPr marL="9525" marR="9525" marT="9525" marB="0" anchor="b"/>
                </a:tc>
              </a:tr>
              <a:tr h="547554">
                <a:tc>
                  <a:txBody>
                    <a:bodyPr/>
                    <a:lstStyle/>
                    <a:p>
                      <a:pPr algn="l" fontAlgn="b"/>
                      <a:r>
                        <a:rPr lang="en-US" sz="1100" b="0" i="0" u="none" strike="noStrike">
                          <a:solidFill>
                            <a:srgbClr val="000000"/>
                          </a:solidFill>
                          <a:effectLst/>
                          <a:latin typeface="Calibri" panose="020F0502020204030204" pitchFamily="34" charset="0"/>
                        </a:rPr>
                        <a:t>001G000001Cmo3BIAR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IBIS Systems Inc.</a:t>
                      </a:r>
                    </a:p>
                  </a:txBody>
                  <a:tcPr marL="9525" marR="9525" marT="9525" marB="0" anchor="b"/>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103916424"/>
              </p:ext>
            </p:extLst>
          </p:nvPr>
        </p:nvGraphicFramePr>
        <p:xfrm>
          <a:off x="3192780" y="1294118"/>
          <a:ext cx="5763081" cy="2629762"/>
        </p:xfrm>
        <a:graphic>
          <a:graphicData uri="http://schemas.openxmlformats.org/drawingml/2006/table">
            <a:tbl>
              <a:tblPr firstRow="1" bandRow="1">
                <a:tableStyleId>{5C22544A-7EE6-4342-B048-85BDC9FD1C3A}</a:tableStyleId>
              </a:tblPr>
              <a:tblGrid>
                <a:gridCol w="992416"/>
                <a:gridCol w="490040"/>
                <a:gridCol w="789965"/>
                <a:gridCol w="611243"/>
                <a:gridCol w="636589"/>
                <a:gridCol w="541207"/>
                <a:gridCol w="546807"/>
                <a:gridCol w="528191"/>
                <a:gridCol w="626623"/>
              </a:tblGrid>
              <a:tr h="405142">
                <a:tc>
                  <a:txBody>
                    <a:bodyPr/>
                    <a:lstStyle/>
                    <a:p>
                      <a:pPr algn="l" fontAlgn="b"/>
                      <a:r>
                        <a:rPr lang="en-US" sz="1200" u="none" strike="noStrike" dirty="0" err="1">
                          <a:effectLst/>
                          <a:latin typeface="Calibri" panose="020F0502020204030204" pitchFamily="34" charset="0"/>
                        </a:rPr>
                        <a:t>AccountName</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Name</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err="1">
                          <a:effectLst/>
                          <a:latin typeface="Calibri" panose="020F0502020204030204" pitchFamily="34" charset="0"/>
                        </a:rPr>
                        <a:t>StageName</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Amount</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smtClean="0">
                          <a:effectLst/>
                          <a:latin typeface="Calibri" panose="020F0502020204030204" pitchFamily="34" charset="0"/>
                        </a:rPr>
                        <a:t>Close</a:t>
                      </a:r>
                    </a:p>
                    <a:p>
                      <a:pPr algn="l" fontAlgn="b"/>
                      <a:r>
                        <a:rPr lang="en-US" sz="1200" u="none" strike="noStrike" dirty="0" smtClean="0">
                          <a:effectLst/>
                          <a:latin typeface="Calibri" panose="020F0502020204030204" pitchFamily="34" charset="0"/>
                        </a:rPr>
                        <a:t>Date</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Type</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err="1">
                          <a:effectLst/>
                          <a:latin typeface="Calibri" panose="020F0502020204030204" pitchFamily="34" charset="0"/>
                        </a:rPr>
                        <a:t>OTR__c</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err="1">
                          <a:effectLst/>
                          <a:latin typeface="Calibri" panose="020F0502020204030204" pitchFamily="34" charset="0"/>
                        </a:rPr>
                        <a:t>ASV__c</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err="1">
                          <a:effectLst/>
                          <a:latin typeface="Calibri" panose="020F0502020204030204" pitchFamily="34" charset="0"/>
                        </a:rPr>
                        <a:t>Users__c</a:t>
                      </a:r>
                      <a:endParaRPr lang="en-US" sz="1200" b="0" i="0" u="none" strike="noStrike" dirty="0">
                        <a:solidFill>
                          <a:srgbClr val="000000"/>
                        </a:solidFill>
                        <a:effectLst/>
                        <a:latin typeface="Calibri" panose="020F0502020204030204" pitchFamily="34" charset="0"/>
                      </a:endParaRPr>
                    </a:p>
                  </a:txBody>
                  <a:tcPr marL="7515" marR="7515" marT="7515" marB="0" anchor="b"/>
                </a:tc>
              </a:tr>
              <a:tr h="272051">
                <a:tc>
                  <a:txBody>
                    <a:bodyPr/>
                    <a:lstStyle/>
                    <a:p>
                      <a:pPr algn="l" fontAlgn="b"/>
                      <a:r>
                        <a:rPr lang="en-US" sz="1200" u="none" strike="noStrike" dirty="0">
                          <a:effectLst/>
                          <a:latin typeface="Calibri" panose="020F0502020204030204" pitchFamily="34" charset="0"/>
                        </a:rPr>
                        <a:t>TEAC Corp. of America</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Opp1</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Closed Won</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220000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2011-06-26</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New Customer</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10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dirty="0">
                          <a:effectLst/>
                          <a:latin typeface="Calibri" panose="020F0502020204030204" pitchFamily="34" charset="0"/>
                        </a:rPr>
                        <a:t>20</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dirty="0">
                          <a:effectLst/>
                          <a:latin typeface="Calibri" panose="020F0502020204030204" pitchFamily="34" charset="0"/>
                        </a:rPr>
                        <a:t>30</a:t>
                      </a:r>
                      <a:endParaRPr lang="en-US" sz="1200" b="0" i="0" u="none" strike="noStrike" dirty="0">
                        <a:solidFill>
                          <a:srgbClr val="000000"/>
                        </a:solidFill>
                        <a:effectLst/>
                        <a:latin typeface="Calibri" panose="020F0502020204030204" pitchFamily="34" charset="0"/>
                      </a:endParaRPr>
                    </a:p>
                  </a:txBody>
                  <a:tcPr marL="7515" marR="7515" marT="7515" marB="0" anchor="b"/>
                </a:tc>
              </a:tr>
              <a:tr h="272051">
                <a:tc>
                  <a:txBody>
                    <a:bodyPr/>
                    <a:lstStyle/>
                    <a:p>
                      <a:pPr algn="l" fontAlgn="b"/>
                      <a:r>
                        <a:rPr lang="en-US" sz="1200" u="none" strike="noStrike" dirty="0">
                          <a:effectLst/>
                          <a:latin typeface="Calibri" panose="020F0502020204030204" pitchFamily="34" charset="0"/>
                        </a:rPr>
                        <a:t>Ziff-Davis Labs</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Opp2</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Closed Won</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220000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2011-06-26</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New Customer</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10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dirty="0">
                          <a:effectLst/>
                          <a:latin typeface="Calibri" panose="020F0502020204030204" pitchFamily="34" charset="0"/>
                        </a:rPr>
                        <a:t>30</a:t>
                      </a:r>
                      <a:endParaRPr lang="en-US" sz="1200" b="0" i="0" u="none" strike="noStrike" dirty="0">
                        <a:solidFill>
                          <a:srgbClr val="000000"/>
                        </a:solidFill>
                        <a:effectLst/>
                        <a:latin typeface="Calibri" panose="020F0502020204030204" pitchFamily="34" charset="0"/>
                      </a:endParaRPr>
                    </a:p>
                  </a:txBody>
                  <a:tcPr marL="7515" marR="7515" marT="7515" marB="0" anchor="b"/>
                </a:tc>
              </a:tr>
              <a:tr h="272051">
                <a:tc>
                  <a:txBody>
                    <a:bodyPr/>
                    <a:lstStyle/>
                    <a:p>
                      <a:pPr algn="l" fontAlgn="b"/>
                      <a:r>
                        <a:rPr lang="en-US" sz="1200" u="none" strike="noStrike">
                          <a:effectLst/>
                          <a:latin typeface="Calibri" panose="020F0502020204030204" pitchFamily="34" charset="0"/>
                        </a:rPr>
                        <a:t>Purity-Supreme Inc.</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Opp3</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Closed Won</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220000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2011-06-26</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New Customer</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10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dirty="0">
                          <a:effectLst/>
                          <a:latin typeface="Calibri" panose="020F0502020204030204" pitchFamily="34" charset="0"/>
                        </a:rPr>
                        <a:t>30</a:t>
                      </a:r>
                      <a:endParaRPr lang="en-US" sz="1200" b="0" i="0" u="none" strike="noStrike" dirty="0">
                        <a:solidFill>
                          <a:srgbClr val="000000"/>
                        </a:solidFill>
                        <a:effectLst/>
                        <a:latin typeface="Calibri" panose="020F0502020204030204" pitchFamily="34" charset="0"/>
                      </a:endParaRPr>
                    </a:p>
                  </a:txBody>
                  <a:tcPr marL="7515" marR="7515" marT="7515" marB="0" anchor="b"/>
                </a:tc>
              </a:tr>
              <a:tr h="272051">
                <a:tc>
                  <a:txBody>
                    <a:bodyPr/>
                    <a:lstStyle/>
                    <a:p>
                      <a:pPr algn="l" fontAlgn="b"/>
                      <a:r>
                        <a:rPr lang="en-US" sz="1200" u="none" strike="noStrike" dirty="0">
                          <a:effectLst/>
                          <a:latin typeface="Calibri" panose="020F0502020204030204" pitchFamily="34" charset="0"/>
                        </a:rPr>
                        <a:t>IBIS Systems Inc.</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Opp4</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Closed Won</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220000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2011-06-26</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New Customer</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10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dirty="0">
                          <a:effectLst/>
                          <a:latin typeface="Calibri" panose="020F0502020204030204" pitchFamily="34" charset="0"/>
                        </a:rPr>
                        <a:t>30</a:t>
                      </a:r>
                      <a:endParaRPr lang="en-US" sz="1200" b="0" i="0" u="none" strike="noStrike" dirty="0">
                        <a:solidFill>
                          <a:srgbClr val="000000"/>
                        </a:solidFill>
                        <a:effectLst/>
                        <a:latin typeface="Calibri" panose="020F0502020204030204" pitchFamily="34" charset="0"/>
                      </a:endParaRPr>
                    </a:p>
                  </a:txBody>
                  <a:tcPr marL="7515" marR="7515" marT="7515" marB="0" anchor="b"/>
                </a:tc>
              </a:tr>
            </a:tbl>
          </a:graphicData>
        </a:graphic>
      </p:graphicFrame>
      <p:sp>
        <p:nvSpPr>
          <p:cNvPr id="30" name="TextBox 29"/>
          <p:cNvSpPr txBox="1"/>
          <p:nvPr/>
        </p:nvSpPr>
        <p:spPr>
          <a:xfrm>
            <a:off x="647700" y="861060"/>
            <a:ext cx="1737360" cy="403860"/>
          </a:xfrm>
          <a:prstGeom prst="rect">
            <a:avLst/>
          </a:prstGeom>
        </p:spPr>
        <p:txBody>
          <a:bodyPr vert="horz" wrap="square" lIns="91440" tIns="45720" rIns="91440" bIns="45720" rtlCol="0">
            <a:noAutofit/>
          </a:bodyPr>
          <a:lstStyle/>
          <a:p>
            <a:pPr algn="ctr">
              <a:buClr>
                <a:schemeClr val="tx2"/>
              </a:buClr>
            </a:pPr>
            <a:r>
              <a:rPr lang="en-US" dirty="0" smtClean="0">
                <a:solidFill>
                  <a:schemeClr val="tx1">
                    <a:lumMod val="75000"/>
                    <a:lumOff val="25000"/>
                  </a:schemeClr>
                </a:solidFill>
              </a:rPr>
              <a:t>Account Object</a:t>
            </a:r>
            <a:endParaRPr lang="en-US" sz="2400" dirty="0" smtClean="0">
              <a:solidFill>
                <a:schemeClr val="tx1">
                  <a:lumMod val="75000"/>
                  <a:lumOff val="25000"/>
                </a:schemeClr>
              </a:solidFill>
            </a:endParaRPr>
          </a:p>
        </p:txBody>
      </p:sp>
      <p:sp>
        <p:nvSpPr>
          <p:cNvPr id="33" name="TextBox 32"/>
          <p:cNvSpPr txBox="1"/>
          <p:nvPr/>
        </p:nvSpPr>
        <p:spPr>
          <a:xfrm>
            <a:off x="5158740" y="861060"/>
            <a:ext cx="1798320" cy="403860"/>
          </a:xfrm>
          <a:prstGeom prst="rect">
            <a:avLst/>
          </a:prstGeom>
        </p:spPr>
        <p:txBody>
          <a:bodyPr vert="horz" wrap="square" lIns="91440" tIns="45720" rIns="91440" bIns="45720" rtlCol="0">
            <a:noAutofit/>
          </a:bodyPr>
          <a:lstStyle/>
          <a:p>
            <a:pPr algn="ctr">
              <a:buClr>
                <a:schemeClr val="tx2"/>
              </a:buClr>
            </a:pPr>
            <a:r>
              <a:rPr lang="en-US" dirty="0" smtClean="0">
                <a:solidFill>
                  <a:schemeClr val="tx1">
                    <a:lumMod val="75000"/>
                    <a:lumOff val="25000"/>
                  </a:schemeClr>
                </a:solidFill>
              </a:rPr>
              <a:t>Opportunity File</a:t>
            </a:r>
            <a:endParaRPr lang="en-US" sz="2400" dirty="0" smtClean="0">
              <a:solidFill>
                <a:schemeClr val="tx1">
                  <a:lumMod val="75000"/>
                  <a:lumOff val="25000"/>
                </a:schemeClr>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1586740287"/>
              </p:ext>
            </p:extLst>
          </p:nvPr>
        </p:nvGraphicFramePr>
        <p:xfrm>
          <a:off x="287927" y="1282504"/>
          <a:ext cx="2519454" cy="2603198"/>
        </p:xfrm>
        <a:graphic>
          <a:graphicData uri="http://schemas.openxmlformats.org/drawingml/2006/table">
            <a:tbl>
              <a:tblPr firstRow="1" bandRow="1">
                <a:tableStyleId>{5C22544A-7EE6-4342-B048-85BDC9FD1C3A}</a:tableStyleId>
              </a:tblPr>
              <a:tblGrid>
                <a:gridCol w="1391693"/>
                <a:gridCol w="1127761"/>
              </a:tblGrid>
              <a:tr h="412982">
                <a:tc>
                  <a:txBody>
                    <a:bodyPr/>
                    <a:lstStyle/>
                    <a:p>
                      <a:r>
                        <a:rPr lang="en-US" sz="1200" dirty="0" smtClean="0">
                          <a:latin typeface="Calibri" panose="020F0502020204030204" pitchFamily="34" charset="0"/>
                        </a:rPr>
                        <a:t>Id</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Name</a:t>
                      </a:r>
                      <a:endParaRPr lang="en-US" sz="1200" dirty="0">
                        <a:latin typeface="Calibri" panose="020F0502020204030204" pitchFamily="34" charset="0"/>
                      </a:endParaRPr>
                    </a:p>
                  </a:txBody>
                  <a:tcPr/>
                </a:tc>
              </a:tr>
              <a:tr h="547554">
                <a:tc>
                  <a:txBody>
                    <a:bodyPr/>
                    <a:lstStyle/>
                    <a:p>
                      <a:pPr algn="l" fontAlgn="b"/>
                      <a:r>
                        <a:rPr lang="en-US" sz="1100" b="0" i="0" u="none" strike="noStrike" dirty="0">
                          <a:solidFill>
                            <a:srgbClr val="000000"/>
                          </a:solidFill>
                          <a:effectLst/>
                          <a:latin typeface="Calibri" panose="020F0502020204030204" pitchFamily="34" charset="0"/>
                        </a:rPr>
                        <a:t>001G000001Cmo38IAB</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TEAC Corp. of America</a:t>
                      </a:r>
                    </a:p>
                  </a:txBody>
                  <a:tcPr marL="9525" marR="9525" marT="9525" marB="0" anchor="b"/>
                </a:tc>
              </a:tr>
              <a:tr h="547554">
                <a:tc>
                  <a:txBody>
                    <a:bodyPr/>
                    <a:lstStyle/>
                    <a:p>
                      <a:pPr algn="l" fontAlgn="b"/>
                      <a:r>
                        <a:rPr lang="en-US" sz="1100" b="0" i="0" u="none" strike="noStrike">
                          <a:solidFill>
                            <a:srgbClr val="000000"/>
                          </a:solidFill>
                          <a:effectLst/>
                          <a:latin typeface="Calibri" panose="020F0502020204030204" pitchFamily="34" charset="0"/>
                        </a:rPr>
                        <a:t>001G000001Cmo39IAB</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Ziff-Davis Labs</a:t>
                      </a:r>
                    </a:p>
                  </a:txBody>
                  <a:tcPr marL="9525" marR="9525" marT="9525" marB="0" anchor="b"/>
                </a:tc>
              </a:tr>
              <a:tr h="547554">
                <a:tc>
                  <a:txBody>
                    <a:bodyPr/>
                    <a:lstStyle/>
                    <a:p>
                      <a:pPr algn="l" fontAlgn="b"/>
                      <a:r>
                        <a:rPr lang="en-US" sz="1100" b="0" i="0" u="none" strike="noStrike" dirty="0">
                          <a:solidFill>
                            <a:srgbClr val="000000"/>
                          </a:solidFill>
                          <a:effectLst/>
                          <a:latin typeface="Calibri" panose="020F0502020204030204" pitchFamily="34" charset="0"/>
                        </a:rPr>
                        <a:t>001G000001Cmo3AIAR</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Purity-Supreme Inc.</a:t>
                      </a:r>
                    </a:p>
                  </a:txBody>
                  <a:tcPr marL="9525" marR="9525" marT="9525" marB="0" anchor="b"/>
                </a:tc>
              </a:tr>
              <a:tr h="547554">
                <a:tc>
                  <a:txBody>
                    <a:bodyPr/>
                    <a:lstStyle/>
                    <a:p>
                      <a:pPr algn="l" fontAlgn="b"/>
                      <a:r>
                        <a:rPr lang="en-US" sz="1100" b="0" i="0" u="none" strike="noStrike">
                          <a:solidFill>
                            <a:srgbClr val="000000"/>
                          </a:solidFill>
                          <a:effectLst/>
                          <a:latin typeface="Calibri" panose="020F0502020204030204" pitchFamily="34" charset="0"/>
                        </a:rPr>
                        <a:t>001G000001Cmo3BIAR</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IBIS Systems Inc.</a:t>
                      </a:r>
                    </a:p>
                  </a:txBody>
                  <a:tcPr marL="9525" marR="9525" marT="9525" marB="0" anchor="b"/>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611106020"/>
              </p:ext>
            </p:extLst>
          </p:nvPr>
        </p:nvGraphicFramePr>
        <p:xfrm>
          <a:off x="3195711" y="1291296"/>
          <a:ext cx="5763081" cy="2629762"/>
        </p:xfrm>
        <a:graphic>
          <a:graphicData uri="http://schemas.openxmlformats.org/drawingml/2006/table">
            <a:tbl>
              <a:tblPr firstRow="1" bandRow="1">
                <a:tableStyleId>{5C22544A-7EE6-4342-B048-85BDC9FD1C3A}</a:tableStyleId>
              </a:tblPr>
              <a:tblGrid>
                <a:gridCol w="992416"/>
                <a:gridCol w="490040"/>
                <a:gridCol w="789965"/>
                <a:gridCol w="611243"/>
                <a:gridCol w="636589"/>
                <a:gridCol w="541207"/>
                <a:gridCol w="546807"/>
                <a:gridCol w="528191"/>
                <a:gridCol w="626623"/>
              </a:tblGrid>
              <a:tr h="405142">
                <a:tc>
                  <a:txBody>
                    <a:bodyPr/>
                    <a:lstStyle/>
                    <a:p>
                      <a:pPr algn="l" fontAlgn="b"/>
                      <a:r>
                        <a:rPr lang="en-US" sz="1200" u="none" strike="noStrike" dirty="0" err="1">
                          <a:effectLst/>
                          <a:latin typeface="Calibri" panose="020F0502020204030204" pitchFamily="34" charset="0"/>
                        </a:rPr>
                        <a:t>AccountName</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Name</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err="1">
                          <a:effectLst/>
                          <a:latin typeface="Calibri" panose="020F0502020204030204" pitchFamily="34" charset="0"/>
                        </a:rPr>
                        <a:t>StageName</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Amount</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smtClean="0">
                          <a:effectLst/>
                          <a:latin typeface="Calibri" panose="020F0502020204030204" pitchFamily="34" charset="0"/>
                        </a:rPr>
                        <a:t>Close</a:t>
                      </a:r>
                    </a:p>
                    <a:p>
                      <a:pPr algn="l" fontAlgn="b"/>
                      <a:r>
                        <a:rPr lang="en-US" sz="1200" u="none" strike="noStrike" dirty="0" smtClean="0">
                          <a:effectLst/>
                          <a:latin typeface="Calibri" panose="020F0502020204030204" pitchFamily="34" charset="0"/>
                        </a:rPr>
                        <a:t>Date</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Type</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err="1">
                          <a:effectLst/>
                          <a:latin typeface="Calibri" panose="020F0502020204030204" pitchFamily="34" charset="0"/>
                        </a:rPr>
                        <a:t>OTR__c</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err="1">
                          <a:effectLst/>
                          <a:latin typeface="Calibri" panose="020F0502020204030204" pitchFamily="34" charset="0"/>
                        </a:rPr>
                        <a:t>ASV__c</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err="1">
                          <a:effectLst/>
                          <a:latin typeface="Calibri" panose="020F0502020204030204" pitchFamily="34" charset="0"/>
                        </a:rPr>
                        <a:t>Users__c</a:t>
                      </a:r>
                      <a:endParaRPr lang="en-US" sz="1200" b="0" i="0" u="none" strike="noStrike" dirty="0">
                        <a:solidFill>
                          <a:srgbClr val="000000"/>
                        </a:solidFill>
                        <a:effectLst/>
                        <a:latin typeface="Calibri" panose="020F0502020204030204" pitchFamily="34" charset="0"/>
                      </a:endParaRPr>
                    </a:p>
                  </a:txBody>
                  <a:tcPr marL="7515" marR="7515" marT="7515" marB="0" anchor="b"/>
                </a:tc>
              </a:tr>
              <a:tr h="272051">
                <a:tc>
                  <a:txBody>
                    <a:bodyPr/>
                    <a:lstStyle/>
                    <a:p>
                      <a:pPr algn="l" fontAlgn="b"/>
                      <a:r>
                        <a:rPr lang="en-US" sz="1200" b="1" u="none" strike="noStrike" dirty="0">
                          <a:effectLst/>
                          <a:latin typeface="Calibri" panose="020F0502020204030204" pitchFamily="34" charset="0"/>
                        </a:rPr>
                        <a:t>TEAC Corp. of America</a:t>
                      </a:r>
                      <a:endParaRPr lang="en-US" sz="1200" b="1"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Opp1</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Closed Won</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220000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2011-06-26</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New Customer</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10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dirty="0">
                          <a:effectLst/>
                          <a:latin typeface="Calibri" panose="020F0502020204030204" pitchFamily="34" charset="0"/>
                        </a:rPr>
                        <a:t>20</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dirty="0">
                          <a:effectLst/>
                          <a:latin typeface="Calibri" panose="020F0502020204030204" pitchFamily="34" charset="0"/>
                        </a:rPr>
                        <a:t>30</a:t>
                      </a:r>
                      <a:endParaRPr lang="en-US" sz="1200" b="0" i="0" u="none" strike="noStrike" dirty="0">
                        <a:solidFill>
                          <a:srgbClr val="000000"/>
                        </a:solidFill>
                        <a:effectLst/>
                        <a:latin typeface="Calibri" panose="020F0502020204030204" pitchFamily="34" charset="0"/>
                      </a:endParaRPr>
                    </a:p>
                  </a:txBody>
                  <a:tcPr marL="7515" marR="7515" marT="7515" marB="0" anchor="b"/>
                </a:tc>
              </a:tr>
              <a:tr h="272051">
                <a:tc>
                  <a:txBody>
                    <a:bodyPr/>
                    <a:lstStyle/>
                    <a:p>
                      <a:pPr algn="l" fontAlgn="b"/>
                      <a:r>
                        <a:rPr lang="en-US" sz="1200" b="1" u="none" strike="noStrike" dirty="0">
                          <a:effectLst/>
                          <a:latin typeface="Calibri" panose="020F0502020204030204" pitchFamily="34" charset="0"/>
                        </a:rPr>
                        <a:t>Ziff-Davis Labs</a:t>
                      </a:r>
                      <a:endParaRPr lang="en-US" sz="1200" b="1"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Opp2</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Closed Won</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220000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2011-06-26</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New Customer</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10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dirty="0">
                          <a:effectLst/>
                          <a:latin typeface="Calibri" panose="020F0502020204030204" pitchFamily="34" charset="0"/>
                        </a:rPr>
                        <a:t>30</a:t>
                      </a:r>
                      <a:endParaRPr lang="en-US" sz="1200" b="0" i="0" u="none" strike="noStrike" dirty="0">
                        <a:solidFill>
                          <a:srgbClr val="000000"/>
                        </a:solidFill>
                        <a:effectLst/>
                        <a:latin typeface="Calibri" panose="020F0502020204030204" pitchFamily="34" charset="0"/>
                      </a:endParaRPr>
                    </a:p>
                  </a:txBody>
                  <a:tcPr marL="7515" marR="7515" marT="7515" marB="0" anchor="b"/>
                </a:tc>
              </a:tr>
              <a:tr h="272051">
                <a:tc>
                  <a:txBody>
                    <a:bodyPr/>
                    <a:lstStyle/>
                    <a:p>
                      <a:pPr algn="l" fontAlgn="b"/>
                      <a:r>
                        <a:rPr lang="en-US" sz="1200" b="1" u="none" strike="noStrike">
                          <a:effectLst/>
                          <a:latin typeface="Calibri" panose="020F0502020204030204" pitchFamily="34" charset="0"/>
                        </a:rPr>
                        <a:t>Purity-Supreme Inc.</a:t>
                      </a:r>
                      <a:endParaRPr lang="en-US" sz="1200" b="1"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Opp3</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a:effectLst/>
                          <a:latin typeface="Calibri" panose="020F0502020204030204" pitchFamily="34" charset="0"/>
                        </a:rPr>
                        <a:t>Closed Won</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220000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2011-06-26</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New Customer</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10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dirty="0">
                          <a:effectLst/>
                          <a:latin typeface="Calibri" panose="020F0502020204030204" pitchFamily="34" charset="0"/>
                        </a:rPr>
                        <a:t>30</a:t>
                      </a:r>
                      <a:endParaRPr lang="en-US" sz="1200" b="0" i="0" u="none" strike="noStrike" dirty="0">
                        <a:solidFill>
                          <a:srgbClr val="000000"/>
                        </a:solidFill>
                        <a:effectLst/>
                        <a:latin typeface="Calibri" panose="020F0502020204030204" pitchFamily="34" charset="0"/>
                      </a:endParaRPr>
                    </a:p>
                  </a:txBody>
                  <a:tcPr marL="7515" marR="7515" marT="7515" marB="0" anchor="b"/>
                </a:tc>
              </a:tr>
              <a:tr h="272051">
                <a:tc>
                  <a:txBody>
                    <a:bodyPr/>
                    <a:lstStyle/>
                    <a:p>
                      <a:pPr algn="l" fontAlgn="b"/>
                      <a:r>
                        <a:rPr lang="en-US" sz="1200" b="1" u="none" strike="noStrike" dirty="0">
                          <a:effectLst/>
                          <a:latin typeface="Calibri" panose="020F0502020204030204" pitchFamily="34" charset="0"/>
                        </a:rPr>
                        <a:t>IBIS Systems Inc.</a:t>
                      </a:r>
                      <a:endParaRPr lang="en-US" sz="1200" b="1"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Opp4</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Closed Won</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220000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2011-06-26</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l" fontAlgn="b"/>
                      <a:r>
                        <a:rPr lang="en-US" sz="1200" u="none" strike="noStrike" dirty="0">
                          <a:effectLst/>
                          <a:latin typeface="Calibri" panose="020F0502020204030204" pitchFamily="34" charset="0"/>
                        </a:rPr>
                        <a:t>New Customer</a:t>
                      </a:r>
                      <a:endParaRPr lang="en-US" sz="1200" b="0" i="0" u="none" strike="noStrike" dirty="0">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10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a:effectLst/>
                          <a:latin typeface="Calibri" panose="020F0502020204030204" pitchFamily="34" charset="0"/>
                        </a:rPr>
                        <a:t>20</a:t>
                      </a:r>
                      <a:endParaRPr lang="en-US" sz="1200" b="0" i="0" u="none" strike="noStrike">
                        <a:solidFill>
                          <a:srgbClr val="000000"/>
                        </a:solidFill>
                        <a:effectLst/>
                        <a:latin typeface="Calibri" panose="020F0502020204030204" pitchFamily="34" charset="0"/>
                      </a:endParaRPr>
                    </a:p>
                  </a:txBody>
                  <a:tcPr marL="7515" marR="7515" marT="7515" marB="0" anchor="b"/>
                </a:tc>
                <a:tc>
                  <a:txBody>
                    <a:bodyPr/>
                    <a:lstStyle/>
                    <a:p>
                      <a:pPr algn="r" fontAlgn="b"/>
                      <a:r>
                        <a:rPr lang="en-US" sz="1200" u="none" strike="noStrike" dirty="0">
                          <a:effectLst/>
                          <a:latin typeface="Calibri" panose="020F0502020204030204" pitchFamily="34" charset="0"/>
                        </a:rPr>
                        <a:t>30</a:t>
                      </a:r>
                      <a:endParaRPr lang="en-US" sz="1200" b="0" i="0" u="none" strike="noStrike" dirty="0">
                        <a:solidFill>
                          <a:srgbClr val="000000"/>
                        </a:solidFill>
                        <a:effectLst/>
                        <a:latin typeface="Calibri" panose="020F0502020204030204" pitchFamily="34" charset="0"/>
                      </a:endParaRPr>
                    </a:p>
                  </a:txBody>
                  <a:tcPr marL="7515" marR="7515" marT="7515" marB="0" anchor="b"/>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9473347"/>
              </p:ext>
            </p:extLst>
          </p:nvPr>
        </p:nvGraphicFramePr>
        <p:xfrm>
          <a:off x="270343" y="1264920"/>
          <a:ext cx="8671430" cy="2680428"/>
        </p:xfrm>
        <a:graphic>
          <a:graphicData uri="http://schemas.openxmlformats.org/drawingml/2006/table">
            <a:tbl>
              <a:tblPr firstRow="1" bandRow="1">
                <a:tableStyleId>{5C22544A-7EE6-4342-B048-85BDC9FD1C3A}</a:tableStyleId>
              </a:tblPr>
              <a:tblGrid>
                <a:gridCol w="1987292"/>
                <a:gridCol w="820559"/>
                <a:gridCol w="820559"/>
                <a:gridCol w="820559"/>
                <a:gridCol w="820559"/>
                <a:gridCol w="940225"/>
                <a:gridCol w="820559"/>
                <a:gridCol w="820559"/>
                <a:gridCol w="820559"/>
              </a:tblGrid>
              <a:tr h="596808">
                <a:tc>
                  <a:txBody>
                    <a:bodyPr/>
                    <a:lstStyle/>
                    <a:p>
                      <a:pPr algn="ctr" fontAlgn="b"/>
                      <a:r>
                        <a:rPr lang="en-US" sz="1200" u="none" strike="noStrike" dirty="0" err="1">
                          <a:effectLst/>
                          <a:latin typeface="Calibri" panose="020F0502020204030204" pitchFamily="34" charset="0"/>
                        </a:rPr>
                        <a:t>AccountId</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latin typeface="Calibri" panose="020F0502020204030204" pitchFamily="34" charset="0"/>
                        </a:rPr>
                        <a:t>Name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err="1">
                          <a:effectLst/>
                          <a:latin typeface="Calibri" panose="020F0502020204030204" pitchFamily="34" charset="0"/>
                        </a:rPr>
                        <a:t>StageName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latin typeface="Calibri" panose="020F0502020204030204" pitchFamily="34" charset="0"/>
                        </a:rPr>
                        <a:t>Amount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latin typeface="Calibri" panose="020F0502020204030204" pitchFamily="34" charset="0"/>
                        </a:rPr>
                        <a:t>Type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a:effectLst/>
                          <a:latin typeface="Calibri" panose="020F0502020204030204" pitchFamily="34" charset="0"/>
                        </a:rPr>
                        <a:t>CloseDate</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err="1">
                          <a:effectLst/>
                          <a:latin typeface="Calibri" panose="020F0502020204030204" pitchFamily="34" charset="0"/>
                        </a:rPr>
                        <a:t>OTR__c</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err="1">
                          <a:effectLst/>
                          <a:latin typeface="Calibri" panose="020F0502020204030204" pitchFamily="34" charset="0"/>
                        </a:rPr>
                        <a:t>ASV__c</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err="1">
                          <a:effectLst/>
                          <a:latin typeface="Calibri" panose="020F0502020204030204" pitchFamily="34" charset="0"/>
                        </a:rPr>
                        <a:t>Users__c</a:t>
                      </a:r>
                      <a:endParaRPr lang="en-US" sz="1200" b="0" i="0" u="none" strike="noStrike" dirty="0">
                        <a:solidFill>
                          <a:srgbClr val="000000"/>
                        </a:solidFill>
                        <a:effectLst/>
                        <a:latin typeface="Calibri" panose="020F0502020204030204" pitchFamily="34" charset="0"/>
                      </a:endParaRPr>
                    </a:p>
                  </a:txBody>
                  <a:tcPr marL="9525" marR="9525" marT="9525" marB="0" anchor="ctr"/>
                </a:tc>
              </a:tr>
              <a:tr h="520905">
                <a:tc>
                  <a:txBody>
                    <a:bodyPr/>
                    <a:lstStyle/>
                    <a:p>
                      <a:pPr algn="l" fontAlgn="b"/>
                      <a:r>
                        <a:rPr lang="en-US" sz="1200" u="none" strike="noStrike">
                          <a:effectLst/>
                          <a:latin typeface="Calibri" panose="020F0502020204030204" pitchFamily="34" charset="0"/>
                        </a:rPr>
                        <a:t>001G000001Cmo38IAB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latin typeface="Calibri" panose="020F0502020204030204" pitchFamily="34" charset="0"/>
                        </a:rPr>
                        <a:t>Opp1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latin typeface="Calibri" panose="020F0502020204030204" pitchFamily="34" charset="0"/>
                        </a:rPr>
                        <a:t>Closed Won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220000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latin typeface="Calibri" panose="020F0502020204030204" pitchFamily="34" charset="0"/>
                        </a:rPr>
                        <a:t>New Customer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2011-06-26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30</a:t>
                      </a:r>
                      <a:endParaRPr lang="en-US" sz="1200" b="0" i="0" u="none" strike="noStrike">
                        <a:solidFill>
                          <a:srgbClr val="000000"/>
                        </a:solidFill>
                        <a:effectLst/>
                        <a:latin typeface="Calibri" panose="020F0502020204030204" pitchFamily="34" charset="0"/>
                      </a:endParaRPr>
                    </a:p>
                  </a:txBody>
                  <a:tcPr marL="9525" marR="9525" marT="9525" marB="0" anchor="b"/>
                </a:tc>
              </a:tr>
              <a:tr h="520905">
                <a:tc>
                  <a:txBody>
                    <a:bodyPr/>
                    <a:lstStyle/>
                    <a:p>
                      <a:pPr algn="l" fontAlgn="b"/>
                      <a:r>
                        <a:rPr lang="en-US" sz="1200" u="none" strike="noStrike">
                          <a:effectLst/>
                          <a:latin typeface="Calibri" panose="020F0502020204030204" pitchFamily="34" charset="0"/>
                        </a:rPr>
                        <a:t>001G000001Cmo39IAB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latin typeface="Calibri" panose="020F0502020204030204" pitchFamily="34" charset="0"/>
                        </a:rPr>
                        <a:t>Opp2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latin typeface="Calibri" panose="020F0502020204030204" pitchFamily="34" charset="0"/>
                        </a:rPr>
                        <a:t>Closed Won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220000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latin typeface="Calibri" panose="020F0502020204030204" pitchFamily="34" charset="0"/>
                        </a:rPr>
                        <a:t>New Customer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2011-06-26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30</a:t>
                      </a:r>
                      <a:endParaRPr lang="en-US" sz="1200" b="0" i="0" u="none" strike="noStrike">
                        <a:solidFill>
                          <a:srgbClr val="000000"/>
                        </a:solidFill>
                        <a:effectLst/>
                        <a:latin typeface="Calibri" panose="020F0502020204030204" pitchFamily="34" charset="0"/>
                      </a:endParaRPr>
                    </a:p>
                  </a:txBody>
                  <a:tcPr marL="9525" marR="9525" marT="9525" marB="0" anchor="b"/>
                </a:tc>
              </a:tr>
              <a:tr h="520905">
                <a:tc>
                  <a:txBody>
                    <a:bodyPr/>
                    <a:lstStyle/>
                    <a:p>
                      <a:pPr algn="l" fontAlgn="b"/>
                      <a:r>
                        <a:rPr lang="en-US" sz="1200" u="none" strike="noStrike">
                          <a:effectLst/>
                          <a:latin typeface="Calibri" panose="020F0502020204030204" pitchFamily="34" charset="0"/>
                        </a:rPr>
                        <a:t>001G000001Cmo3AIAR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latin typeface="Calibri" panose="020F0502020204030204" pitchFamily="34" charset="0"/>
                        </a:rPr>
                        <a:t>Opp3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latin typeface="Calibri" panose="020F0502020204030204" pitchFamily="34" charset="0"/>
                        </a:rPr>
                        <a:t>Closed Won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220000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latin typeface="Calibri" panose="020F0502020204030204" pitchFamily="34" charset="0"/>
                        </a:rPr>
                        <a:t>New Customer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2011-06-26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30</a:t>
                      </a:r>
                      <a:endParaRPr lang="en-US" sz="1200" b="0" i="0" u="none" strike="noStrike">
                        <a:solidFill>
                          <a:srgbClr val="000000"/>
                        </a:solidFill>
                        <a:effectLst/>
                        <a:latin typeface="Calibri" panose="020F0502020204030204" pitchFamily="34" charset="0"/>
                      </a:endParaRPr>
                    </a:p>
                  </a:txBody>
                  <a:tcPr marL="9525" marR="9525" marT="9525" marB="0" anchor="b"/>
                </a:tc>
              </a:tr>
              <a:tr h="520905">
                <a:tc>
                  <a:txBody>
                    <a:bodyPr/>
                    <a:lstStyle/>
                    <a:p>
                      <a:pPr algn="l" fontAlgn="b"/>
                      <a:r>
                        <a:rPr lang="en-US" sz="1200" u="none" strike="noStrike">
                          <a:effectLst/>
                          <a:latin typeface="Calibri" panose="020F0502020204030204" pitchFamily="34" charset="0"/>
                        </a:rPr>
                        <a:t>001G000001Cmo3BIAR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latin typeface="Calibri" panose="020F0502020204030204" pitchFamily="34" charset="0"/>
                        </a:rPr>
                        <a:t>Opp4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latin typeface="Calibri" panose="020F0502020204030204" pitchFamily="34" charset="0"/>
                        </a:rPr>
                        <a:t>Closed Won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220000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latin typeface="Calibri" panose="020F0502020204030204" pitchFamily="34" charset="0"/>
                        </a:rPr>
                        <a:t>New Customer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latin typeface="Calibri" panose="020F0502020204030204" pitchFamily="34" charset="0"/>
                        </a:rPr>
                        <a:t>2011-06-26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latin typeface="Calibri" panose="020F0502020204030204" pitchFamily="34" charset="0"/>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latin typeface="Calibri" panose="020F0502020204030204" pitchFamily="34" charset="0"/>
                        </a:rPr>
                        <a:t>30</a:t>
                      </a:r>
                      <a:endParaRPr lang="en-US" sz="12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32" name="TextBox 31"/>
          <p:cNvSpPr txBox="1"/>
          <p:nvPr/>
        </p:nvSpPr>
        <p:spPr>
          <a:xfrm>
            <a:off x="2725615" y="975946"/>
            <a:ext cx="2433125" cy="288974"/>
          </a:xfrm>
          <a:prstGeom prst="rect">
            <a:avLst/>
          </a:prstGeom>
        </p:spPr>
        <p:txBody>
          <a:bodyPr vert="horz" wrap="square" lIns="91440" tIns="45720" rIns="91440" bIns="45720" rtlCol="0">
            <a:noAutofit/>
          </a:bodyPr>
          <a:lstStyle/>
          <a:p>
            <a:pPr algn="ctr">
              <a:buClr>
                <a:schemeClr val="tx2"/>
              </a:buClr>
            </a:pPr>
            <a:r>
              <a:rPr lang="en-US" sz="1600" dirty="0" smtClean="0">
                <a:solidFill>
                  <a:schemeClr val="tx1">
                    <a:lumMod val="75000"/>
                    <a:lumOff val="25000"/>
                  </a:schemeClr>
                </a:solidFill>
                <a:latin typeface="Calibri" panose="020F0502020204030204" pitchFamily="34" charset="0"/>
              </a:rPr>
              <a:t>Final Opportunity File </a:t>
            </a:r>
          </a:p>
        </p:txBody>
      </p:sp>
    </p:spTree>
    <p:extLst>
      <p:ext uri="{BB962C8B-B14F-4D97-AF65-F5344CB8AC3E}">
        <p14:creationId xmlns:p14="http://schemas.microsoft.com/office/powerpoint/2010/main" val="1927391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randombar(horizontal)">
                                      <p:cBhvr>
                                        <p:cTn id="27" dur="500"/>
                                        <p:tgtEl>
                                          <p:spTgt spid="31"/>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0" presetClass="exit" presetSubtype="0" fill="hold" grpId="1" nodeType="withEffect">
                                  <p:stCondLst>
                                    <p:cond delay="0"/>
                                  </p:stCondLst>
                                  <p:childTnLst>
                                    <p:animEffect transition="out" filter="fade">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33"/>
                                        </p:tgtEl>
                                      </p:cBhvr>
                                    </p:animEffect>
                                    <p:set>
                                      <p:cBhvr>
                                        <p:cTn id="35"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3" grpId="0"/>
      <p:bldP spid="33" grpId="1"/>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6730353" y="428626"/>
            <a:ext cx="1489722" cy="1340773"/>
            <a:chOff x="6730353" y="685801"/>
            <a:chExt cx="1489722" cy="1340773"/>
          </a:xfrm>
        </p:grpSpPr>
        <p:pic>
          <p:nvPicPr>
            <p:cNvPr id="41" name="Picture 40"/>
            <p:cNvPicPr>
              <a:picLocks noChangeAspect="1"/>
            </p:cNvPicPr>
            <p:nvPr/>
          </p:nvPicPr>
          <p:blipFill>
            <a:blip r:embed="rId2"/>
            <a:stretch>
              <a:fillRect/>
            </a:stretch>
          </p:blipFill>
          <p:spPr>
            <a:xfrm>
              <a:off x="6730353" y="685801"/>
              <a:ext cx="1489722" cy="1340773"/>
            </a:xfrm>
            <a:prstGeom prst="rect">
              <a:avLst/>
            </a:prstGeom>
          </p:spPr>
        </p:pic>
        <p:sp>
          <p:nvSpPr>
            <p:cNvPr id="47" name="TextBox 46"/>
            <p:cNvSpPr txBox="1"/>
            <p:nvPr/>
          </p:nvSpPr>
          <p:spPr>
            <a:xfrm>
              <a:off x="7615502" y="1566165"/>
              <a:ext cx="457200" cy="277088"/>
            </a:xfrm>
            <a:prstGeom prst="rect">
              <a:avLst/>
            </a:prstGeom>
          </p:spPr>
          <p:txBody>
            <a:bodyPr vert="horz" wrap="square" lIns="91440" tIns="45720" rIns="91440" bIns="45720" rtlCol="0">
              <a:noAutofit/>
            </a:bodyPr>
            <a:lstStyle/>
            <a:p>
              <a:pPr>
                <a:buClr>
                  <a:schemeClr val="tx2"/>
                </a:buClr>
              </a:pPr>
              <a:r>
                <a:rPr lang="en-US" sz="1200" b="1" dirty="0" smtClean="0">
                  <a:solidFill>
                    <a:schemeClr val="tx1">
                      <a:lumMod val="75000"/>
                      <a:lumOff val="25000"/>
                    </a:schemeClr>
                  </a:solidFill>
                  <a:latin typeface="Calibri" panose="020F0502020204030204" pitchFamily="34" charset="0"/>
                </a:rPr>
                <a:t>API</a:t>
              </a:r>
            </a:p>
          </p:txBody>
        </p:sp>
      </p:grpSp>
      <p:sp>
        <p:nvSpPr>
          <p:cNvPr id="2" name="Title 1"/>
          <p:cNvSpPr>
            <a:spLocks noGrp="1"/>
          </p:cNvSpPr>
          <p:nvPr>
            <p:ph type="title"/>
          </p:nvPr>
        </p:nvSpPr>
        <p:spPr/>
        <p:txBody>
          <a:bodyPr/>
          <a:lstStyle/>
          <a:p>
            <a:r>
              <a:rPr lang="en-US" dirty="0" smtClean="0"/>
              <a:t>BYOD</a:t>
            </a:r>
            <a:r>
              <a:rPr lang="en-US" sz="1400" dirty="0" smtClean="0"/>
              <a:t>L</a:t>
            </a:r>
            <a:r>
              <a:rPr lang="en-US" dirty="0" smtClean="0"/>
              <a:t> </a:t>
            </a:r>
            <a:r>
              <a:rPr lang="en-US" dirty="0"/>
              <a:t>Using Salesforce API’s</a:t>
            </a:r>
          </a:p>
        </p:txBody>
      </p:sp>
      <p:sp>
        <p:nvSpPr>
          <p:cNvPr id="8" name="Rectangle 7"/>
          <p:cNvSpPr/>
          <p:nvPr/>
        </p:nvSpPr>
        <p:spPr>
          <a:xfrm>
            <a:off x="247650" y="1458057"/>
            <a:ext cx="1255698" cy="54946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Pre-Processing</a:t>
            </a:r>
          </a:p>
        </p:txBody>
      </p:sp>
      <p:sp>
        <p:nvSpPr>
          <p:cNvPr id="9" name="Rectangle 8"/>
          <p:cNvSpPr/>
          <p:nvPr/>
        </p:nvSpPr>
        <p:spPr>
          <a:xfrm>
            <a:off x="1776034" y="1458057"/>
            <a:ext cx="1255698" cy="54946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rPr>
              <a:t>Extract</a:t>
            </a:r>
            <a:endParaRPr lang="en-US" sz="1400" dirty="0">
              <a:latin typeface="Calibri" panose="020F0502020204030204" pitchFamily="34" charset="0"/>
            </a:endParaRPr>
          </a:p>
        </p:txBody>
      </p:sp>
      <p:sp>
        <p:nvSpPr>
          <p:cNvPr id="10" name="Rectangle 9"/>
          <p:cNvSpPr/>
          <p:nvPr/>
        </p:nvSpPr>
        <p:spPr>
          <a:xfrm>
            <a:off x="3326111" y="1458057"/>
            <a:ext cx="1379199" cy="54946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rPr>
              <a:t>Transform</a:t>
            </a:r>
            <a:endParaRPr lang="en-US" sz="1400" dirty="0">
              <a:latin typeface="Calibri" panose="020F0502020204030204" pitchFamily="34" charset="0"/>
            </a:endParaRPr>
          </a:p>
        </p:txBody>
      </p:sp>
      <p:sp>
        <p:nvSpPr>
          <p:cNvPr id="11" name="Rectangle 10"/>
          <p:cNvSpPr/>
          <p:nvPr/>
        </p:nvSpPr>
        <p:spPr>
          <a:xfrm>
            <a:off x="5011517" y="1458057"/>
            <a:ext cx="1255698" cy="54946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rPr>
              <a:t>Load</a:t>
            </a:r>
            <a:endParaRPr lang="en-US" sz="1400" dirty="0">
              <a:latin typeface="Calibri" panose="020F0502020204030204" pitchFamily="34" charset="0"/>
            </a:endParaRPr>
          </a:p>
        </p:txBody>
      </p:sp>
      <p:sp>
        <p:nvSpPr>
          <p:cNvPr id="12" name="Rectangle 11"/>
          <p:cNvSpPr/>
          <p:nvPr/>
        </p:nvSpPr>
        <p:spPr>
          <a:xfrm>
            <a:off x="417423" y="2780483"/>
            <a:ext cx="900224" cy="537776"/>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rPr>
              <a:t>Create Fields</a:t>
            </a:r>
            <a:endParaRPr lang="en-US" sz="1400" dirty="0">
              <a:latin typeface="Calibri" panose="020F0502020204030204" pitchFamily="34" charset="0"/>
            </a:endParaRPr>
          </a:p>
        </p:txBody>
      </p:sp>
      <p:sp>
        <p:nvSpPr>
          <p:cNvPr id="13" name="Rectangle 12"/>
          <p:cNvSpPr/>
          <p:nvPr/>
        </p:nvSpPr>
        <p:spPr>
          <a:xfrm>
            <a:off x="236075" y="3541848"/>
            <a:ext cx="1255698" cy="54946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Load </a:t>
            </a:r>
          </a:p>
          <a:p>
            <a:pPr algn="ctr"/>
            <a:r>
              <a:rPr lang="en-US" sz="1400" dirty="0" smtClean="0">
                <a:latin typeface="Calibri" panose="020F0502020204030204" pitchFamily="34" charset="0"/>
              </a:rPr>
              <a:t>Related Data</a:t>
            </a:r>
            <a:endParaRPr lang="en-US" sz="1400" dirty="0">
              <a:latin typeface="Calibri" panose="020F0502020204030204" pitchFamily="34" charset="0"/>
            </a:endParaRPr>
          </a:p>
        </p:txBody>
      </p:sp>
      <p:sp>
        <p:nvSpPr>
          <p:cNvPr id="14" name="Rectangle 13"/>
          <p:cNvSpPr/>
          <p:nvPr/>
        </p:nvSpPr>
        <p:spPr>
          <a:xfrm>
            <a:off x="1974113" y="2630003"/>
            <a:ext cx="812511" cy="54946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rPr>
              <a:t>Bulk API</a:t>
            </a:r>
            <a:endParaRPr lang="en-US" sz="1400" dirty="0">
              <a:latin typeface="Calibri" panose="020F0502020204030204" pitchFamily="34" charset="0"/>
            </a:endParaRPr>
          </a:p>
        </p:txBody>
      </p:sp>
      <p:sp>
        <p:nvSpPr>
          <p:cNvPr id="15" name="Rectangle 14"/>
          <p:cNvSpPr/>
          <p:nvPr/>
        </p:nvSpPr>
        <p:spPr>
          <a:xfrm>
            <a:off x="1775085" y="3633793"/>
            <a:ext cx="664780" cy="54946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rPr>
              <a:t>Pull</a:t>
            </a:r>
            <a:endParaRPr lang="en-US" sz="1400" dirty="0">
              <a:latin typeface="Calibri" panose="020F0502020204030204" pitchFamily="34" charset="0"/>
            </a:endParaRPr>
          </a:p>
        </p:txBody>
      </p:sp>
      <p:sp>
        <p:nvSpPr>
          <p:cNvPr id="16" name="Rectangle 15"/>
          <p:cNvSpPr/>
          <p:nvPr/>
        </p:nvSpPr>
        <p:spPr>
          <a:xfrm>
            <a:off x="3495128" y="2563615"/>
            <a:ext cx="932537" cy="54946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rPr>
              <a:t>Data Merge</a:t>
            </a:r>
            <a:endParaRPr lang="en-US" sz="1400" dirty="0">
              <a:latin typeface="Calibri" panose="020F0502020204030204" pitchFamily="34" charset="0"/>
            </a:endParaRPr>
          </a:p>
        </p:txBody>
      </p:sp>
      <p:sp>
        <p:nvSpPr>
          <p:cNvPr id="17" name="Rectangle 16"/>
          <p:cNvSpPr/>
          <p:nvPr/>
        </p:nvSpPr>
        <p:spPr>
          <a:xfrm>
            <a:off x="3339500" y="3207137"/>
            <a:ext cx="1255698" cy="54946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rPr>
              <a:t>Embedded DB</a:t>
            </a:r>
            <a:endParaRPr lang="en-US" sz="1400" dirty="0">
              <a:latin typeface="Calibri" panose="020F0502020204030204" pitchFamily="34" charset="0"/>
            </a:endParaRPr>
          </a:p>
        </p:txBody>
      </p:sp>
      <p:sp>
        <p:nvSpPr>
          <p:cNvPr id="18" name="Rectangle 17"/>
          <p:cNvSpPr/>
          <p:nvPr/>
        </p:nvSpPr>
        <p:spPr>
          <a:xfrm>
            <a:off x="5256194" y="2630003"/>
            <a:ext cx="766343" cy="54946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rPr>
              <a:t>Bulk API</a:t>
            </a:r>
            <a:endParaRPr lang="en-US" sz="1400" dirty="0">
              <a:latin typeface="Calibri" panose="020F0502020204030204" pitchFamily="34" charset="0"/>
            </a:endParaRPr>
          </a:p>
        </p:txBody>
      </p:sp>
      <p:sp>
        <p:nvSpPr>
          <p:cNvPr id="19" name="Rectangle 18"/>
          <p:cNvSpPr/>
          <p:nvPr/>
        </p:nvSpPr>
        <p:spPr>
          <a:xfrm>
            <a:off x="5597297" y="3633793"/>
            <a:ext cx="664780" cy="54946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rPr>
              <a:t>Push</a:t>
            </a:r>
            <a:endParaRPr lang="en-US" sz="1400" dirty="0">
              <a:latin typeface="Calibri" panose="020F0502020204030204" pitchFamily="34" charset="0"/>
            </a:endParaRPr>
          </a:p>
        </p:txBody>
      </p:sp>
      <p:sp>
        <p:nvSpPr>
          <p:cNvPr id="20" name="Rectangle 19"/>
          <p:cNvSpPr/>
          <p:nvPr/>
        </p:nvSpPr>
        <p:spPr>
          <a:xfrm>
            <a:off x="3495128" y="3839077"/>
            <a:ext cx="932537" cy="54946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rPr>
              <a:t>Transform</a:t>
            </a:r>
            <a:endParaRPr lang="en-US" sz="1400" dirty="0">
              <a:latin typeface="Calibri" panose="020F0502020204030204" pitchFamily="34" charset="0"/>
            </a:endParaRPr>
          </a:p>
        </p:txBody>
      </p:sp>
      <p:cxnSp>
        <p:nvCxnSpPr>
          <p:cNvPr id="22" name="Straight Connector 21"/>
          <p:cNvCxnSpPr/>
          <p:nvPr/>
        </p:nvCxnSpPr>
        <p:spPr>
          <a:xfrm>
            <a:off x="1605843" y="1333503"/>
            <a:ext cx="0" cy="321944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155577" y="1333503"/>
            <a:ext cx="3983" cy="321944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855786" y="1333501"/>
            <a:ext cx="0" cy="3219449"/>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4" idx="2"/>
            <a:endCxn id="15" idx="0"/>
          </p:cNvCxnSpPr>
          <p:nvPr/>
        </p:nvCxnSpPr>
        <p:spPr>
          <a:xfrm rot="5400000">
            <a:off x="2016759" y="3270183"/>
            <a:ext cx="454326" cy="272894"/>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9" idx="0"/>
            <a:endCxn id="18" idx="2"/>
          </p:cNvCxnSpPr>
          <p:nvPr/>
        </p:nvCxnSpPr>
        <p:spPr>
          <a:xfrm rot="16200000" flipV="1">
            <a:off x="5557364" y="3261469"/>
            <a:ext cx="454326" cy="290321"/>
          </a:xfrm>
          <a:prstGeom prst="bentConnector3">
            <a:avLst>
              <a:gd name="adj1" fmla="val 50000"/>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3"/>
          <a:stretch>
            <a:fillRect/>
          </a:stretch>
        </p:blipFill>
        <p:spPr>
          <a:xfrm>
            <a:off x="7210313" y="1820876"/>
            <a:ext cx="501005" cy="826487"/>
          </a:xfrm>
          <a:prstGeom prst="rect">
            <a:avLst/>
          </a:prstGeom>
        </p:spPr>
      </p:pic>
      <p:sp>
        <p:nvSpPr>
          <p:cNvPr id="44" name="Plus 43"/>
          <p:cNvSpPr/>
          <p:nvPr/>
        </p:nvSpPr>
        <p:spPr>
          <a:xfrm>
            <a:off x="7327576" y="1541377"/>
            <a:ext cx="295275" cy="268301"/>
          </a:xfrm>
          <a:prstGeom prst="mathPlus">
            <a:avLst/>
          </a:prstGeom>
          <a:solidFill>
            <a:schemeClr val="tx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cs typeface="VAG Rounded Std Light"/>
            </a:endParaRPr>
          </a:p>
        </p:txBody>
      </p:sp>
      <p:sp>
        <p:nvSpPr>
          <p:cNvPr id="45" name="Plus 44"/>
          <p:cNvSpPr/>
          <p:nvPr/>
        </p:nvSpPr>
        <p:spPr>
          <a:xfrm>
            <a:off x="7311377" y="2744620"/>
            <a:ext cx="295275" cy="268301"/>
          </a:xfrm>
          <a:prstGeom prst="mathPlus">
            <a:avLst/>
          </a:prstGeom>
          <a:solidFill>
            <a:schemeClr val="tx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cs typeface="VAG Rounded Std Light"/>
            </a:endParaRPr>
          </a:p>
        </p:txBody>
      </p:sp>
      <p:sp>
        <p:nvSpPr>
          <p:cNvPr id="46" name="Equal 45"/>
          <p:cNvSpPr/>
          <p:nvPr/>
        </p:nvSpPr>
        <p:spPr>
          <a:xfrm>
            <a:off x="7327576" y="3829050"/>
            <a:ext cx="279076" cy="180975"/>
          </a:xfrm>
          <a:prstGeom prst="mathEqual">
            <a:avLst/>
          </a:prstGeom>
          <a:solidFill>
            <a:schemeClr val="tx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1"/>
              </a:solidFill>
              <a:cs typeface="VAG Rounded Std Light"/>
            </a:endParaRPr>
          </a:p>
        </p:txBody>
      </p:sp>
      <p:sp>
        <p:nvSpPr>
          <p:cNvPr id="50" name="TextBox 49"/>
          <p:cNvSpPr txBox="1"/>
          <p:nvPr/>
        </p:nvSpPr>
        <p:spPr>
          <a:xfrm>
            <a:off x="6708149" y="4134626"/>
            <a:ext cx="1534127" cy="418324"/>
          </a:xfrm>
          <a:prstGeom prst="rect">
            <a:avLst/>
          </a:prstGeom>
        </p:spPr>
        <p:txBody>
          <a:bodyPr vert="horz" wrap="square" lIns="91440" tIns="45720" rIns="91440" bIns="45720" rtlCol="0">
            <a:noAutofit/>
          </a:bodyPr>
          <a:lstStyle/>
          <a:p>
            <a:pPr algn="ctr">
              <a:buClr>
                <a:schemeClr val="tx2"/>
              </a:buClr>
            </a:pPr>
            <a:r>
              <a:rPr lang="en-US" sz="1200" b="1" dirty="0" smtClean="0">
                <a:solidFill>
                  <a:schemeClr val="tx1">
                    <a:lumMod val="75000"/>
                    <a:lumOff val="25000"/>
                  </a:schemeClr>
                </a:solidFill>
                <a:latin typeface="Calibri" panose="020F0502020204030204" pitchFamily="34" charset="0"/>
              </a:rPr>
              <a:t>Your Own </a:t>
            </a:r>
            <a:r>
              <a:rPr lang="en-US" sz="1200" b="1" dirty="0" err="1" smtClean="0">
                <a:solidFill>
                  <a:schemeClr val="tx1">
                    <a:lumMod val="75000"/>
                    <a:lumOff val="25000"/>
                  </a:schemeClr>
                </a:solidFill>
                <a:latin typeface="Calibri" panose="020F0502020204030204" pitchFamily="34" charset="0"/>
              </a:rPr>
              <a:t>Dataloader</a:t>
            </a:r>
            <a:endParaRPr lang="en-US" sz="1200" b="1" dirty="0" smtClean="0">
              <a:solidFill>
                <a:schemeClr val="tx1">
                  <a:lumMod val="75000"/>
                  <a:lumOff val="25000"/>
                </a:schemeClr>
              </a:solidFill>
              <a:latin typeface="Calibri" panose="020F0502020204030204" pitchFamily="34" charset="0"/>
            </a:endParaRPr>
          </a:p>
        </p:txBody>
      </p:sp>
      <p:sp>
        <p:nvSpPr>
          <p:cNvPr id="52" name="TextBox 51"/>
          <p:cNvSpPr txBox="1"/>
          <p:nvPr/>
        </p:nvSpPr>
        <p:spPr>
          <a:xfrm>
            <a:off x="310166" y="2351966"/>
            <a:ext cx="1057524" cy="264078"/>
          </a:xfrm>
          <a:prstGeom prst="rect">
            <a:avLst/>
          </a:prstGeom>
        </p:spPr>
        <p:txBody>
          <a:bodyPr vert="horz" wrap="square" lIns="91440" tIns="45720" rIns="91440" bIns="45720" rtlCol="0">
            <a:noAutofit/>
          </a:bodyPr>
          <a:lstStyle/>
          <a:p>
            <a:pPr algn="ctr">
              <a:buClr>
                <a:schemeClr val="tx2"/>
              </a:buClr>
            </a:pPr>
            <a:r>
              <a:rPr lang="en-US" sz="1200" dirty="0" smtClean="0">
                <a:solidFill>
                  <a:schemeClr val="tx1">
                    <a:lumMod val="75000"/>
                    <a:lumOff val="25000"/>
                  </a:schemeClr>
                </a:solidFill>
                <a:latin typeface="Calibri" panose="020F0502020204030204" pitchFamily="34" charset="0"/>
              </a:rPr>
              <a:t>Metadata API</a:t>
            </a:r>
          </a:p>
        </p:txBody>
      </p:sp>
      <p:sp>
        <p:nvSpPr>
          <p:cNvPr id="53" name="TextBox 52"/>
          <p:cNvSpPr txBox="1"/>
          <p:nvPr/>
        </p:nvSpPr>
        <p:spPr>
          <a:xfrm>
            <a:off x="1689441" y="2351966"/>
            <a:ext cx="1365132" cy="264078"/>
          </a:xfrm>
          <a:prstGeom prst="rect">
            <a:avLst/>
          </a:prstGeom>
        </p:spPr>
        <p:txBody>
          <a:bodyPr vert="horz" wrap="square" lIns="91440" tIns="45720" rIns="91440" bIns="45720" rtlCol="0">
            <a:noAutofit/>
          </a:bodyPr>
          <a:lstStyle/>
          <a:p>
            <a:pPr>
              <a:buClr>
                <a:schemeClr val="tx2"/>
              </a:buClr>
            </a:pPr>
            <a:r>
              <a:rPr lang="en-US" sz="1200" dirty="0" smtClean="0">
                <a:solidFill>
                  <a:schemeClr val="tx1">
                    <a:lumMod val="75000"/>
                    <a:lumOff val="25000"/>
                  </a:schemeClr>
                </a:solidFill>
                <a:latin typeface="Calibri" panose="020F0502020204030204" pitchFamily="34" charset="0"/>
              </a:rPr>
              <a:t>Salesforce Bulk API</a:t>
            </a:r>
          </a:p>
        </p:txBody>
      </p:sp>
      <p:sp>
        <p:nvSpPr>
          <p:cNvPr id="54" name="TextBox 53"/>
          <p:cNvSpPr txBox="1"/>
          <p:nvPr/>
        </p:nvSpPr>
        <p:spPr>
          <a:xfrm>
            <a:off x="4915918" y="2312073"/>
            <a:ext cx="1378020" cy="303971"/>
          </a:xfrm>
          <a:prstGeom prst="rect">
            <a:avLst/>
          </a:prstGeom>
        </p:spPr>
        <p:txBody>
          <a:bodyPr vert="horz" wrap="square" lIns="91440" tIns="45720" rIns="91440" bIns="45720" rtlCol="0">
            <a:noAutofit/>
          </a:bodyPr>
          <a:lstStyle/>
          <a:p>
            <a:pPr>
              <a:buClr>
                <a:schemeClr val="tx2"/>
              </a:buClr>
            </a:pPr>
            <a:r>
              <a:rPr lang="en-US" sz="1200" dirty="0" smtClean="0">
                <a:solidFill>
                  <a:schemeClr val="tx1">
                    <a:lumMod val="75000"/>
                    <a:lumOff val="25000"/>
                  </a:schemeClr>
                </a:solidFill>
                <a:latin typeface="Calibri" panose="020F0502020204030204" pitchFamily="34" charset="0"/>
              </a:rPr>
              <a:t>Salesforce Bulk API</a:t>
            </a:r>
          </a:p>
        </p:txBody>
      </p:sp>
      <p:sp>
        <p:nvSpPr>
          <p:cNvPr id="55" name="TextBox 54"/>
          <p:cNvSpPr txBox="1"/>
          <p:nvPr/>
        </p:nvSpPr>
        <p:spPr>
          <a:xfrm>
            <a:off x="3143723" y="2127033"/>
            <a:ext cx="506176" cy="318439"/>
          </a:xfrm>
          <a:prstGeom prst="rect">
            <a:avLst/>
          </a:prstGeom>
        </p:spPr>
        <p:txBody>
          <a:bodyPr vert="horz" wrap="square" lIns="91440" tIns="45720" rIns="91440" bIns="45720" rtlCol="0">
            <a:noAutofit/>
          </a:bodyPr>
          <a:lstStyle/>
          <a:p>
            <a:pPr algn="ctr">
              <a:buClr>
                <a:schemeClr val="tx2"/>
              </a:buClr>
            </a:pPr>
            <a:r>
              <a:rPr lang="en-US" sz="1100" dirty="0" smtClean="0">
                <a:solidFill>
                  <a:schemeClr val="tx1">
                    <a:lumMod val="75000"/>
                    <a:lumOff val="25000"/>
                  </a:schemeClr>
                </a:solidFill>
                <a:latin typeface="Calibri" panose="020F0502020204030204" pitchFamily="34" charset="0"/>
              </a:rPr>
              <a:t>CSV to DB</a:t>
            </a:r>
          </a:p>
        </p:txBody>
      </p:sp>
      <p:sp>
        <p:nvSpPr>
          <p:cNvPr id="56" name="TextBox 55"/>
          <p:cNvSpPr txBox="1"/>
          <p:nvPr/>
        </p:nvSpPr>
        <p:spPr>
          <a:xfrm>
            <a:off x="3733893" y="2205318"/>
            <a:ext cx="391608" cy="240570"/>
          </a:xfrm>
          <a:prstGeom prst="rect">
            <a:avLst/>
          </a:prstGeom>
        </p:spPr>
        <p:txBody>
          <a:bodyPr vert="horz" wrap="square" lIns="91440" tIns="45720" rIns="91440" bIns="45720" rtlCol="0">
            <a:noAutofit/>
          </a:bodyPr>
          <a:lstStyle/>
          <a:p>
            <a:pPr algn="ctr">
              <a:buClr>
                <a:schemeClr val="tx2"/>
              </a:buClr>
            </a:pPr>
            <a:r>
              <a:rPr lang="en-US" sz="1100" dirty="0" smtClean="0">
                <a:solidFill>
                  <a:schemeClr val="tx1">
                    <a:lumMod val="75000"/>
                    <a:lumOff val="25000"/>
                  </a:schemeClr>
                </a:solidFill>
                <a:latin typeface="Calibri" panose="020F0502020204030204" pitchFamily="34" charset="0"/>
              </a:rPr>
              <a:t>H2</a:t>
            </a:r>
          </a:p>
        </p:txBody>
      </p:sp>
      <p:sp>
        <p:nvSpPr>
          <p:cNvPr id="57" name="TextBox 56"/>
          <p:cNvSpPr txBox="1"/>
          <p:nvPr/>
        </p:nvSpPr>
        <p:spPr>
          <a:xfrm>
            <a:off x="4106291" y="2134408"/>
            <a:ext cx="714766" cy="424990"/>
          </a:xfrm>
          <a:prstGeom prst="rect">
            <a:avLst/>
          </a:prstGeom>
        </p:spPr>
        <p:txBody>
          <a:bodyPr vert="horz" wrap="square" lIns="91440" tIns="45720" rIns="91440" bIns="45720" rtlCol="0">
            <a:noAutofit/>
          </a:bodyPr>
          <a:lstStyle/>
          <a:p>
            <a:pPr algn="ctr">
              <a:buClr>
                <a:schemeClr val="tx2"/>
              </a:buClr>
            </a:pPr>
            <a:r>
              <a:rPr lang="en-US" sz="1100" dirty="0" smtClean="0">
                <a:solidFill>
                  <a:schemeClr val="tx1">
                    <a:lumMod val="75000"/>
                    <a:lumOff val="25000"/>
                  </a:schemeClr>
                </a:solidFill>
                <a:latin typeface="Calibri" panose="020F0502020204030204" pitchFamily="34" charset="0"/>
              </a:rPr>
              <a:t>Column Join</a:t>
            </a:r>
          </a:p>
        </p:txBody>
      </p:sp>
      <p:grpSp>
        <p:nvGrpSpPr>
          <p:cNvPr id="5" name="Group 4"/>
          <p:cNvGrpSpPr/>
          <p:nvPr/>
        </p:nvGrpSpPr>
        <p:grpSpPr>
          <a:xfrm>
            <a:off x="7167956" y="3110179"/>
            <a:ext cx="585720" cy="587599"/>
            <a:chOff x="7167956" y="3110179"/>
            <a:chExt cx="585720" cy="587599"/>
          </a:xfrm>
        </p:grpSpPr>
        <p:pic>
          <p:nvPicPr>
            <p:cNvPr id="43" name="Picture 42"/>
            <p:cNvPicPr>
              <a:picLocks noChangeAspect="1"/>
            </p:cNvPicPr>
            <p:nvPr/>
          </p:nvPicPr>
          <p:blipFill>
            <a:blip r:embed="rId4"/>
            <a:stretch>
              <a:fillRect/>
            </a:stretch>
          </p:blipFill>
          <p:spPr>
            <a:xfrm>
              <a:off x="7167956" y="3110179"/>
              <a:ext cx="585720" cy="587599"/>
            </a:xfrm>
            <a:prstGeom prst="rect">
              <a:avLst/>
            </a:prstGeom>
          </p:spPr>
        </p:pic>
        <p:sp>
          <p:nvSpPr>
            <p:cNvPr id="4" name="TextBox 3"/>
            <p:cNvSpPr txBox="1"/>
            <p:nvPr/>
          </p:nvSpPr>
          <p:spPr>
            <a:xfrm>
              <a:off x="7275243" y="3282326"/>
              <a:ext cx="383742" cy="221597"/>
            </a:xfrm>
            <a:prstGeom prst="rect">
              <a:avLst/>
            </a:prstGeom>
          </p:spPr>
          <p:txBody>
            <a:bodyPr vert="horz" wrap="square" lIns="91440" tIns="45720" rIns="91440" bIns="45720" rtlCol="0">
              <a:noAutofit/>
            </a:bodyPr>
            <a:lstStyle/>
            <a:p>
              <a:pPr>
                <a:buClr>
                  <a:schemeClr val="tx2"/>
                </a:buClr>
              </a:pPr>
              <a:r>
                <a:rPr lang="en-US" sz="1100" dirty="0" smtClean="0">
                  <a:solidFill>
                    <a:schemeClr val="tx1">
                      <a:lumMod val="75000"/>
                      <a:lumOff val="25000"/>
                    </a:schemeClr>
                  </a:solidFill>
                </a:rPr>
                <a:t>DB</a:t>
              </a:r>
            </a:p>
          </p:txBody>
        </p:sp>
      </p:grpSp>
    </p:spTree>
    <p:extLst>
      <p:ext uri="{BB962C8B-B14F-4D97-AF65-F5344CB8AC3E}">
        <p14:creationId xmlns:p14="http://schemas.microsoft.com/office/powerpoint/2010/main" val="24618242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8" presetClass="entr" presetSubtype="6"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Right)">
                                      <p:cBhvr>
                                        <p:cTn id="19" dur="500"/>
                                        <p:tgtEl>
                                          <p:spTgt spid="22"/>
                                        </p:tgtEl>
                                      </p:cBhvr>
                                    </p:animEffect>
                                  </p:childTnLst>
                                </p:cTn>
                              </p:par>
                              <p:par>
                                <p:cTn id="20" presetID="18" presetClass="entr" presetSubtype="6"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strips(downRight)">
                                      <p:cBhvr>
                                        <p:cTn id="22" dur="500"/>
                                        <p:tgtEl>
                                          <p:spTgt spid="23"/>
                                        </p:tgtEl>
                                      </p:cBhvr>
                                    </p:animEffect>
                                  </p:childTnLst>
                                </p:cTn>
                              </p:par>
                              <p:par>
                                <p:cTn id="23" presetID="18" presetClass="entr" presetSubtype="6"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strips(downRight)">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3" presetClass="entr" presetSubtype="16"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plus(in)">
                                      <p:cBhvr>
                                        <p:cTn id="38" dur="500"/>
                                        <p:tgtEl>
                                          <p:spTgt spid="52"/>
                                        </p:tgtEl>
                                      </p:cBhvr>
                                    </p:animEffect>
                                  </p:childTnLst>
                                </p:cTn>
                              </p:par>
                            </p:childTnLst>
                          </p:cTn>
                        </p:par>
                        <p:par>
                          <p:cTn id="39" fill="hold">
                            <p:stCondLst>
                              <p:cond delay="500"/>
                            </p:stCondLst>
                            <p:childTnLst>
                              <p:par>
                                <p:cTn id="40" presetID="26" presetClass="emph" presetSubtype="0" fill="hold" grpId="1" nodeType="afterEffect">
                                  <p:stCondLst>
                                    <p:cond delay="0"/>
                                  </p:stCondLst>
                                  <p:childTnLst>
                                    <p:animEffect transition="out" filter="fade">
                                      <p:cBhvr>
                                        <p:cTn id="41" dur="500" tmFilter="0, 0; .2, .5; .8, .5; 1, 0"/>
                                        <p:tgtEl>
                                          <p:spTgt spid="52"/>
                                        </p:tgtEl>
                                      </p:cBhvr>
                                    </p:animEffect>
                                    <p:animScale>
                                      <p:cBhvr>
                                        <p:cTn id="42" dur="250" autoRev="1" fill="hold"/>
                                        <p:tgtEl>
                                          <p:spTgt spid="52"/>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par>
                          <p:cTn id="51" fill="hold">
                            <p:stCondLst>
                              <p:cond delay="500"/>
                            </p:stCondLst>
                            <p:childTnLst>
                              <p:par>
                                <p:cTn id="52" presetID="18" presetClass="entr" presetSubtype="12"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strips(downLeft)">
                                      <p:cBhvr>
                                        <p:cTn id="54" dur="5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13" presetClass="entr" presetSubtype="16"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plus(in)">
                                      <p:cBhvr>
                                        <p:cTn id="59" dur="500"/>
                                        <p:tgtEl>
                                          <p:spTgt spid="53"/>
                                        </p:tgtEl>
                                      </p:cBhvr>
                                    </p:animEffect>
                                  </p:childTnLst>
                                </p:cTn>
                              </p:par>
                            </p:childTnLst>
                          </p:cTn>
                        </p:par>
                        <p:par>
                          <p:cTn id="60" fill="hold">
                            <p:stCondLst>
                              <p:cond delay="500"/>
                            </p:stCondLst>
                            <p:childTnLst>
                              <p:par>
                                <p:cTn id="61" presetID="26" presetClass="emph" presetSubtype="0" fill="hold" grpId="1" nodeType="afterEffect">
                                  <p:stCondLst>
                                    <p:cond delay="0"/>
                                  </p:stCondLst>
                                  <p:childTnLst>
                                    <p:animEffect transition="out" filter="fade">
                                      <p:cBhvr>
                                        <p:cTn id="62" dur="500" tmFilter="0, 0; .2, .5; .8, .5; 1, 0"/>
                                        <p:tgtEl>
                                          <p:spTgt spid="53"/>
                                        </p:tgtEl>
                                      </p:cBhvr>
                                    </p:animEffect>
                                    <p:animScale>
                                      <p:cBhvr>
                                        <p:cTn id="63" dur="250" autoRev="1" fill="hold"/>
                                        <p:tgtEl>
                                          <p:spTgt spid="53"/>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type="lt">
                                    <p:tmAbs val="0"/>
                                  </p:iterate>
                                  <p:childTnLst>
                                    <p:set>
                                      <p:cBhvr>
                                        <p:cTn id="78" dur="1" fill="hold">
                                          <p:stCondLst>
                                            <p:cond delay="0"/>
                                          </p:stCondLst>
                                        </p:cTn>
                                        <p:tgtEl>
                                          <p:spTgt spid="55"/>
                                        </p:tgtEl>
                                        <p:attrNameLst>
                                          <p:attrName>style.visibility</p:attrName>
                                        </p:attrNameLst>
                                      </p:cBhvr>
                                      <p:to>
                                        <p:strVal val="visible"/>
                                      </p:to>
                                    </p:set>
                                  </p:childTnLst>
                                </p:cTn>
                              </p:par>
                            </p:childTnLst>
                          </p:cTn>
                        </p:par>
                        <p:par>
                          <p:cTn id="79" fill="hold">
                            <p:stCondLst>
                              <p:cond delay="0"/>
                            </p:stCondLst>
                            <p:childTnLst>
                              <p:par>
                                <p:cTn id="80" presetID="16" presetClass="emph" presetSubtype="0" fill="hold" grpId="1" nodeType="afterEffect">
                                  <p:stCondLst>
                                    <p:cond delay="0"/>
                                  </p:stCondLst>
                                  <p:iterate type="lt">
                                    <p:tmPct val="4000"/>
                                  </p:iterate>
                                  <p:childTnLst>
                                    <p:set>
                                      <p:cBhvr override="childStyle">
                                        <p:cTn id="81" dur="500" fill="hold"/>
                                        <p:tgtEl>
                                          <p:spTgt spid="55"/>
                                        </p:tgtEl>
                                        <p:attrNameLst>
                                          <p:attrName>style.color</p:attrName>
                                        </p:attrNameLst>
                                      </p:cBhvr>
                                      <p:to>
                                        <p:clrVal>
                                          <a:srgbClr val="ED1C24"/>
                                        </p:clrVal>
                                      </p:to>
                                    </p:set>
                                    <p:set>
                                      <p:cBhvr>
                                        <p:cTn id="82" dur="500" fill="hold"/>
                                        <p:tgtEl>
                                          <p:spTgt spid="55"/>
                                        </p:tgtEl>
                                        <p:attrNameLst>
                                          <p:attrName>fillcolor</p:attrName>
                                        </p:attrNameLst>
                                      </p:cBhvr>
                                      <p:to>
                                        <p:clrVal>
                                          <a:srgbClr val="ED1C24"/>
                                        </p:clrVal>
                                      </p:to>
                                    </p:set>
                                    <p:set>
                                      <p:cBhvr>
                                        <p:cTn id="83" dur="500" fill="hold"/>
                                        <p:tgtEl>
                                          <p:spTgt spid="55"/>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iterate type="lt">
                                    <p:tmAbs val="0"/>
                                  </p:iterate>
                                  <p:childTnLst>
                                    <p:set>
                                      <p:cBhvr>
                                        <p:cTn id="87" dur="1" fill="hold">
                                          <p:stCondLst>
                                            <p:cond delay="0"/>
                                          </p:stCondLst>
                                        </p:cTn>
                                        <p:tgtEl>
                                          <p:spTgt spid="56"/>
                                        </p:tgtEl>
                                        <p:attrNameLst>
                                          <p:attrName>style.visibility</p:attrName>
                                        </p:attrNameLst>
                                      </p:cBhvr>
                                      <p:to>
                                        <p:strVal val="visible"/>
                                      </p:to>
                                    </p:set>
                                  </p:childTnLst>
                                </p:cTn>
                              </p:par>
                            </p:childTnLst>
                          </p:cTn>
                        </p:par>
                        <p:par>
                          <p:cTn id="88" fill="hold">
                            <p:stCondLst>
                              <p:cond delay="0"/>
                            </p:stCondLst>
                            <p:childTnLst>
                              <p:par>
                                <p:cTn id="89" presetID="16" presetClass="emph" presetSubtype="0" fill="hold" grpId="1" nodeType="afterEffect">
                                  <p:stCondLst>
                                    <p:cond delay="0"/>
                                  </p:stCondLst>
                                  <p:iterate type="lt">
                                    <p:tmPct val="4000"/>
                                  </p:iterate>
                                  <p:childTnLst>
                                    <p:set>
                                      <p:cBhvr override="childStyle">
                                        <p:cTn id="90" dur="500" fill="hold"/>
                                        <p:tgtEl>
                                          <p:spTgt spid="56"/>
                                        </p:tgtEl>
                                        <p:attrNameLst>
                                          <p:attrName>style.color</p:attrName>
                                        </p:attrNameLst>
                                      </p:cBhvr>
                                      <p:to>
                                        <p:clrVal>
                                          <a:srgbClr val="ED1C24"/>
                                        </p:clrVal>
                                      </p:to>
                                    </p:set>
                                    <p:set>
                                      <p:cBhvr>
                                        <p:cTn id="91" dur="500" fill="hold"/>
                                        <p:tgtEl>
                                          <p:spTgt spid="56"/>
                                        </p:tgtEl>
                                        <p:attrNameLst>
                                          <p:attrName>fillcolor</p:attrName>
                                        </p:attrNameLst>
                                      </p:cBhvr>
                                      <p:to>
                                        <p:clrVal>
                                          <a:srgbClr val="ED1C24"/>
                                        </p:clrVal>
                                      </p:to>
                                    </p:set>
                                    <p:set>
                                      <p:cBhvr>
                                        <p:cTn id="92" dur="500" fill="hold"/>
                                        <p:tgtEl>
                                          <p:spTgt spid="56"/>
                                        </p:tgtEl>
                                        <p:attrNameLst>
                                          <p:attrName>fill.type</p:attrName>
                                        </p:attrNameLst>
                                      </p:cBhvr>
                                      <p:to>
                                        <p:strVal val="solid"/>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iterate type="lt">
                                    <p:tmAbs val="0"/>
                                  </p:iterate>
                                  <p:childTnLst>
                                    <p:set>
                                      <p:cBhvr>
                                        <p:cTn id="96" dur="1" fill="hold">
                                          <p:stCondLst>
                                            <p:cond delay="0"/>
                                          </p:stCondLst>
                                        </p:cTn>
                                        <p:tgtEl>
                                          <p:spTgt spid="57"/>
                                        </p:tgtEl>
                                        <p:attrNameLst>
                                          <p:attrName>style.visibility</p:attrName>
                                        </p:attrNameLst>
                                      </p:cBhvr>
                                      <p:to>
                                        <p:strVal val="visible"/>
                                      </p:to>
                                    </p:set>
                                  </p:childTnLst>
                                </p:cTn>
                              </p:par>
                            </p:childTnLst>
                          </p:cTn>
                        </p:par>
                        <p:par>
                          <p:cTn id="97" fill="hold">
                            <p:stCondLst>
                              <p:cond delay="0"/>
                            </p:stCondLst>
                            <p:childTnLst>
                              <p:par>
                                <p:cTn id="98" presetID="16" presetClass="emph" presetSubtype="0" fill="hold" grpId="1" nodeType="afterEffect">
                                  <p:stCondLst>
                                    <p:cond delay="0"/>
                                  </p:stCondLst>
                                  <p:iterate type="lt">
                                    <p:tmPct val="4000"/>
                                  </p:iterate>
                                  <p:childTnLst>
                                    <p:set>
                                      <p:cBhvr override="childStyle">
                                        <p:cTn id="99" dur="500" fill="hold"/>
                                        <p:tgtEl>
                                          <p:spTgt spid="57"/>
                                        </p:tgtEl>
                                        <p:attrNameLst>
                                          <p:attrName>style.color</p:attrName>
                                        </p:attrNameLst>
                                      </p:cBhvr>
                                      <p:to>
                                        <p:clrVal>
                                          <a:srgbClr val="ED1C24"/>
                                        </p:clrVal>
                                      </p:to>
                                    </p:set>
                                    <p:set>
                                      <p:cBhvr>
                                        <p:cTn id="100" dur="500" fill="hold"/>
                                        <p:tgtEl>
                                          <p:spTgt spid="57"/>
                                        </p:tgtEl>
                                        <p:attrNameLst>
                                          <p:attrName>fillcolor</p:attrName>
                                        </p:attrNameLst>
                                      </p:cBhvr>
                                      <p:to>
                                        <p:clrVal>
                                          <a:srgbClr val="ED1C24"/>
                                        </p:clrVal>
                                      </p:to>
                                    </p:set>
                                    <p:set>
                                      <p:cBhvr>
                                        <p:cTn id="101" dur="500" fill="hold"/>
                                        <p:tgtEl>
                                          <p:spTgt spid="57"/>
                                        </p:tgtEl>
                                        <p:attrNameLst>
                                          <p:attrName>fill.type</p:attrName>
                                        </p:attrNameLst>
                                      </p:cBhvr>
                                      <p:to>
                                        <p:strVal val="solid"/>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500"/>
                                        <p:tgtEl>
                                          <p:spTgt spid="1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par>
                                <p:cTn id="110" presetID="18" presetClass="entr" presetSubtype="9" fill="hold"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strips(upLeft)">
                                      <p:cBhvr>
                                        <p:cTn id="112" dur="5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13" presetClass="entr" presetSubtype="16" fill="hold" grpId="0"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plus(in)">
                                      <p:cBhvr>
                                        <p:cTn id="117" dur="500"/>
                                        <p:tgtEl>
                                          <p:spTgt spid="54"/>
                                        </p:tgtEl>
                                      </p:cBhvr>
                                    </p:animEffect>
                                  </p:childTnLst>
                                </p:cTn>
                              </p:par>
                            </p:childTnLst>
                          </p:cTn>
                        </p:par>
                        <p:par>
                          <p:cTn id="118" fill="hold">
                            <p:stCondLst>
                              <p:cond delay="500"/>
                            </p:stCondLst>
                            <p:childTnLst>
                              <p:par>
                                <p:cTn id="119" presetID="26" presetClass="emph" presetSubtype="0" fill="hold" grpId="2" nodeType="afterEffect">
                                  <p:stCondLst>
                                    <p:cond delay="0"/>
                                  </p:stCondLst>
                                  <p:childTnLst>
                                    <p:animEffect transition="out" filter="fade">
                                      <p:cBhvr>
                                        <p:cTn id="120" dur="500" tmFilter="0, 0; .2, .5; .8, .5; 1, 0"/>
                                        <p:tgtEl>
                                          <p:spTgt spid="54"/>
                                        </p:tgtEl>
                                      </p:cBhvr>
                                    </p:animEffect>
                                    <p:animScale>
                                      <p:cBhvr>
                                        <p:cTn id="121" dur="250" autoRev="1" fill="hold"/>
                                        <p:tgtEl>
                                          <p:spTgt spid="54"/>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childTnLst>
                          </p:cTn>
                        </p:par>
                        <p:par>
                          <p:cTn id="127" fill="hold">
                            <p:stCondLst>
                              <p:cond delay="500"/>
                            </p:stCondLst>
                            <p:childTnLst>
                              <p:par>
                                <p:cTn id="128" presetID="10" presetClass="entr" presetSubtype="0" fill="hold" grpId="0" nodeType="after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fade">
                                      <p:cBhvr>
                                        <p:cTn id="130" dur="500"/>
                                        <p:tgtEl>
                                          <p:spTgt spid="44"/>
                                        </p:tgtEl>
                                      </p:cBhvr>
                                    </p:animEffect>
                                  </p:childTnLst>
                                </p:cTn>
                              </p:par>
                            </p:childTnLst>
                          </p:cTn>
                        </p:par>
                        <p:par>
                          <p:cTn id="131" fill="hold">
                            <p:stCondLst>
                              <p:cond delay="1000"/>
                            </p:stCondLst>
                            <p:childTnLst>
                              <p:par>
                                <p:cTn id="132" presetID="10" presetClass="entr" presetSubtype="0" fill="hold" nodeType="afterEffect">
                                  <p:stCondLst>
                                    <p:cond delay="0"/>
                                  </p:stCondLst>
                                  <p:childTnLst>
                                    <p:set>
                                      <p:cBhvr>
                                        <p:cTn id="133" dur="1" fill="hold">
                                          <p:stCondLst>
                                            <p:cond delay="0"/>
                                          </p:stCondLst>
                                        </p:cTn>
                                        <p:tgtEl>
                                          <p:spTgt spid="42"/>
                                        </p:tgtEl>
                                        <p:attrNameLst>
                                          <p:attrName>style.visibility</p:attrName>
                                        </p:attrNameLst>
                                      </p:cBhvr>
                                      <p:to>
                                        <p:strVal val="visible"/>
                                      </p:to>
                                    </p:set>
                                    <p:animEffect transition="in" filter="fade">
                                      <p:cBhvr>
                                        <p:cTn id="134" dur="500"/>
                                        <p:tgtEl>
                                          <p:spTgt spid="42"/>
                                        </p:tgtEl>
                                      </p:cBhvr>
                                    </p:animEffect>
                                  </p:childTnLst>
                                </p:cTn>
                              </p:par>
                            </p:childTnLst>
                          </p:cTn>
                        </p:par>
                        <p:par>
                          <p:cTn id="135" fill="hold">
                            <p:stCondLst>
                              <p:cond delay="1500"/>
                            </p:stCondLst>
                            <p:childTnLst>
                              <p:par>
                                <p:cTn id="136" presetID="10" presetClass="entr" presetSubtype="0" fill="hold" grpId="0" nodeType="after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fade">
                                      <p:cBhvr>
                                        <p:cTn id="138" dur="500"/>
                                        <p:tgtEl>
                                          <p:spTgt spid="45"/>
                                        </p:tgtEl>
                                      </p:cBhvr>
                                    </p:animEffect>
                                  </p:childTnLst>
                                </p:cTn>
                              </p:par>
                            </p:childTnLst>
                          </p:cTn>
                        </p:par>
                        <p:par>
                          <p:cTn id="139" fill="hold">
                            <p:stCondLst>
                              <p:cond delay="2000"/>
                            </p:stCondLst>
                            <p:childTnLst>
                              <p:par>
                                <p:cTn id="140" presetID="10" presetClass="entr" presetSubtype="0" fill="hold" nodeType="afterEffect">
                                  <p:stCondLst>
                                    <p:cond delay="0"/>
                                  </p:stCondLst>
                                  <p:childTnLst>
                                    <p:set>
                                      <p:cBhvr>
                                        <p:cTn id="141" dur="1" fill="hold">
                                          <p:stCondLst>
                                            <p:cond delay="0"/>
                                          </p:stCondLst>
                                        </p:cTn>
                                        <p:tgtEl>
                                          <p:spTgt spid="5"/>
                                        </p:tgtEl>
                                        <p:attrNameLst>
                                          <p:attrName>style.visibility</p:attrName>
                                        </p:attrNameLst>
                                      </p:cBhvr>
                                      <p:to>
                                        <p:strVal val="visible"/>
                                      </p:to>
                                    </p:set>
                                    <p:animEffect transition="in" filter="fade">
                                      <p:cBhvr>
                                        <p:cTn id="142" dur="500"/>
                                        <p:tgtEl>
                                          <p:spTgt spid="5"/>
                                        </p:tgtEl>
                                      </p:cBhvr>
                                    </p:animEffect>
                                  </p:childTnLst>
                                </p:cTn>
                              </p:par>
                            </p:childTnLst>
                          </p:cTn>
                        </p:par>
                        <p:par>
                          <p:cTn id="143" fill="hold">
                            <p:stCondLst>
                              <p:cond delay="2500"/>
                            </p:stCondLst>
                            <p:childTnLst>
                              <p:par>
                                <p:cTn id="144" presetID="10" presetClass="entr" presetSubtype="0" fill="hold" grpId="0" nodeType="afterEffect">
                                  <p:stCondLst>
                                    <p:cond delay="0"/>
                                  </p:stCondLst>
                                  <p:childTnLst>
                                    <p:set>
                                      <p:cBhvr>
                                        <p:cTn id="145" dur="1" fill="hold">
                                          <p:stCondLst>
                                            <p:cond delay="0"/>
                                          </p:stCondLst>
                                        </p:cTn>
                                        <p:tgtEl>
                                          <p:spTgt spid="46"/>
                                        </p:tgtEl>
                                        <p:attrNameLst>
                                          <p:attrName>style.visibility</p:attrName>
                                        </p:attrNameLst>
                                      </p:cBhvr>
                                      <p:to>
                                        <p:strVal val="visible"/>
                                      </p:to>
                                    </p:set>
                                    <p:animEffect transition="in" filter="fade">
                                      <p:cBhvr>
                                        <p:cTn id="146" dur="500"/>
                                        <p:tgtEl>
                                          <p:spTgt spid="46"/>
                                        </p:tgtEl>
                                      </p:cBhvr>
                                    </p:animEffect>
                                  </p:childTnLst>
                                </p:cTn>
                              </p:par>
                            </p:childTnLst>
                          </p:cTn>
                        </p:par>
                        <p:par>
                          <p:cTn id="147" fill="hold">
                            <p:stCondLst>
                              <p:cond delay="3000"/>
                            </p:stCondLst>
                            <p:childTnLst>
                              <p:par>
                                <p:cTn id="148" presetID="10" presetClass="entr" presetSubtype="0" fill="hold" grpId="0" nodeType="afterEffect">
                                  <p:stCondLst>
                                    <p:cond delay="0"/>
                                  </p:stCondLst>
                                  <p:childTnLst>
                                    <p:set>
                                      <p:cBhvr>
                                        <p:cTn id="149" dur="1" fill="hold">
                                          <p:stCondLst>
                                            <p:cond delay="0"/>
                                          </p:stCondLst>
                                        </p:cTn>
                                        <p:tgtEl>
                                          <p:spTgt spid="50"/>
                                        </p:tgtEl>
                                        <p:attrNameLst>
                                          <p:attrName>style.visibility</p:attrName>
                                        </p:attrNameLst>
                                      </p:cBhvr>
                                      <p:to>
                                        <p:strVal val="visible"/>
                                      </p:to>
                                    </p:set>
                                    <p:animEffect transition="in" filter="fade">
                                      <p:cBhvr>
                                        <p:cTn id="1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44" grpId="0" animBg="1"/>
      <p:bldP spid="45" grpId="0" animBg="1"/>
      <p:bldP spid="46" grpId="0" animBg="1"/>
      <p:bldP spid="50" grpId="0"/>
      <p:bldP spid="52" grpId="0"/>
      <p:bldP spid="52" grpId="1"/>
      <p:bldP spid="53" grpId="0"/>
      <p:bldP spid="53" grpId="1"/>
      <p:bldP spid="54" grpId="0"/>
      <p:bldP spid="54" grpId="2"/>
      <p:bldP spid="55" grpId="0"/>
      <p:bldP spid="55" grpId="1"/>
      <p:bldP spid="56" grpId="0"/>
      <p:bldP spid="56" grpId="1"/>
      <p:bldP spid="57" grpId="0"/>
      <p:bldP spid="5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Job </a:t>
            </a:r>
            <a:r>
              <a:rPr lang="en-US" dirty="0" err="1" smtClean="0"/>
              <a:t>Config</a:t>
            </a:r>
            <a:endParaRPr lang="en-US" dirty="0"/>
          </a:p>
        </p:txBody>
      </p:sp>
      <p:sp>
        <p:nvSpPr>
          <p:cNvPr id="4" name="Text Placeholder 3"/>
          <p:cNvSpPr>
            <a:spLocks noGrp="1"/>
          </p:cNvSpPr>
          <p:nvPr>
            <p:ph type="body" sz="quarter" idx="16"/>
          </p:nvPr>
        </p:nvSpPr>
        <p:spPr/>
        <p:txBody>
          <a:bodyPr/>
          <a:lstStyle/>
          <a:p>
            <a:r>
              <a:rPr lang="en-US" dirty="0" smtClean="0"/>
              <a:t>Sample </a:t>
            </a:r>
            <a:r>
              <a:rPr lang="en-US" dirty="0" err="1" smtClean="0"/>
              <a:t>Json</a:t>
            </a:r>
            <a:endParaRPr lang="en-US" dirty="0"/>
          </a:p>
        </p:txBody>
      </p:sp>
      <p:sp>
        <p:nvSpPr>
          <p:cNvPr id="5" name="Rectangle 4"/>
          <p:cNvSpPr/>
          <p:nvPr/>
        </p:nvSpPr>
        <p:spPr>
          <a:xfrm>
            <a:off x="228600" y="1051441"/>
            <a:ext cx="3840480" cy="2039020"/>
          </a:xfrm>
          <a:prstGeom prst="rect">
            <a:avLst/>
          </a:prstGeom>
        </p:spPr>
        <p:txBody>
          <a:bodyPr wrap="square">
            <a:spAutoFit/>
          </a:bodyPr>
          <a:lstStyle/>
          <a:p>
            <a:r>
              <a:rPr lang="en-US" sz="1050" dirty="0">
                <a:latin typeface="Consolas" panose="020B0609020204030204" pitchFamily="49" charset="0"/>
                <a:cs typeface="Consolas" panose="020B0609020204030204" pitchFamily="49" charset="0"/>
              </a:rPr>
              <a:t>{</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jobName</a:t>
            </a:r>
            <a:r>
              <a:rPr lang="en-US" sz="1050" dirty="0">
                <a:latin typeface="Consolas" panose="020B0609020204030204" pitchFamily="49" charset="0"/>
                <a:cs typeface="Consolas" panose="020B0609020204030204" pitchFamily="49" charset="0"/>
              </a:rPr>
              <a:t>": "job1",</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namespacePrefix</a:t>
            </a:r>
            <a:r>
              <a:rPr lang="en-US" sz="1050" dirty="0">
                <a:latin typeface="Consolas" panose="020B0609020204030204" pitchFamily="49" charset="0"/>
                <a:cs typeface="Consolas" panose="020B0609020204030204" pitchFamily="49" charset="0"/>
              </a:rPr>
              <a:t>" : </a:t>
            </a:r>
            <a:r>
              <a:rPr lang="en-US" sz="1050" dirty="0" smtClean="0">
                <a:latin typeface="Consolas" panose="020B0609020204030204" pitchFamily="49" charset="0"/>
                <a:cs typeface="Consolas" panose="020B0609020204030204" pitchFamily="49" charset="0"/>
              </a:rPr>
              <a:t>“ABC”,</a:t>
            </a:r>
            <a:endParaRPr lang="en-US" sz="1050" dirty="0">
              <a:latin typeface="Consolas" panose="020B0609020204030204" pitchFamily="49" charset="0"/>
              <a:cs typeface="Consolas" panose="020B0609020204030204" pitchFamily="49" charset="0"/>
            </a:endParaRP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useNameSpace</a:t>
            </a:r>
            <a:r>
              <a:rPr lang="en-US" sz="1050" dirty="0">
                <a:latin typeface="Consolas" panose="020B0609020204030204" pitchFamily="49" charset="0"/>
                <a:cs typeface="Consolas" panose="020B0609020204030204" pitchFamily="49" charset="0"/>
              </a:rPr>
              <a:t>" : false,</a:t>
            </a:r>
          </a:p>
          <a:p>
            <a:r>
              <a:rPr lang="en-US" sz="1050" dirty="0">
                <a:latin typeface="Consolas" panose="020B0609020204030204" pitchFamily="49" charset="0"/>
                <a:cs typeface="Consolas" panose="020B0609020204030204" pitchFamily="49" charset="0"/>
              </a:rPr>
              <a:t>    "</a:t>
            </a:r>
            <a:r>
              <a:rPr lang="en-US" sz="1100" b="1" dirty="0">
                <a:latin typeface="Consolas" panose="020B0609020204030204" pitchFamily="49" charset="0"/>
                <a:cs typeface="Consolas" panose="020B0609020204030204" pitchFamily="49" charset="0"/>
              </a:rPr>
              <a:t>extract</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"source": "</a:t>
            </a:r>
            <a:r>
              <a:rPr lang="en-US" sz="1050" dirty="0" err="1">
                <a:solidFill>
                  <a:srgbClr val="000000"/>
                </a:solidFill>
                <a:latin typeface="Consolas" panose="020B0609020204030204" pitchFamily="49" charset="0"/>
                <a:cs typeface="Consolas" panose="020B0609020204030204" pitchFamily="49" charset="0"/>
              </a:rPr>
              <a:t>sfdc</a:t>
            </a:r>
            <a:r>
              <a:rPr lang="en-US" sz="1050" dirty="0">
                <a:solidFill>
                  <a:srgbClr val="000000"/>
                </a:solidFill>
                <a:latin typeface="Consolas" panose="020B0609020204030204" pitchFamily="49" charset="0"/>
                <a:cs typeface="Consolas" panose="020B0609020204030204" pitchFamily="49" charset="0"/>
              </a:rPr>
              <a:t>",</a:t>
            </a:r>
          </a:p>
          <a:p>
            <a:r>
              <a:rPr lang="en-US" sz="1050" dirty="0">
                <a:latin typeface="Consolas" panose="020B0609020204030204" pitchFamily="49" charset="0"/>
                <a:cs typeface="Consolas" panose="020B0609020204030204" pitchFamily="49" charset="0"/>
              </a:rPr>
              <a:t>        "connection": "</a:t>
            </a:r>
            <a:r>
              <a:rPr lang="en-US" sz="1050" dirty="0" err="1">
                <a:solidFill>
                  <a:srgbClr val="000000"/>
                </a:solidFill>
                <a:latin typeface="Consolas" panose="020B0609020204030204" pitchFamily="49" charset="0"/>
                <a:cs typeface="Consolas" panose="020B0609020204030204" pitchFamily="49" charset="0"/>
              </a:rPr>
              <a:t>conf</a:t>
            </a:r>
            <a:r>
              <a:rPr lang="en-US" sz="1050" dirty="0">
                <a:solidFill>
                  <a:srgbClr val="000000"/>
                </a:solidFill>
                <a:latin typeface="Consolas" panose="020B0609020204030204" pitchFamily="49" charset="0"/>
                <a:cs typeface="Consolas" panose="020B0609020204030204" pitchFamily="49" charset="0"/>
              </a:rPr>
              <a:t>/</a:t>
            </a:r>
            <a:r>
              <a:rPr lang="en-US" sz="1050" dirty="0" err="1">
                <a:solidFill>
                  <a:srgbClr val="000000"/>
                </a:solidFill>
                <a:latin typeface="Consolas" panose="020B0609020204030204" pitchFamily="49" charset="0"/>
                <a:cs typeface="Consolas" panose="020B0609020204030204" pitchFamily="49" charset="0"/>
              </a:rPr>
              <a:t>application.conf</a:t>
            </a:r>
            <a:r>
              <a:rPr lang="en-US" sz="1050" dirty="0">
                <a:solidFill>
                  <a:srgbClr val="000000"/>
                </a:solidFill>
                <a:latin typeface="Consolas" panose="020B0609020204030204" pitchFamily="49" charset="0"/>
                <a:cs typeface="Consolas" panose="020B0609020204030204" pitchFamily="49" charset="0"/>
              </a:rPr>
              <a:t>",</a:t>
            </a:r>
          </a:p>
          <a:p>
            <a:r>
              <a:rPr lang="en-US" sz="1050" dirty="0">
                <a:latin typeface="Consolas" panose="020B0609020204030204" pitchFamily="49" charset="0"/>
                <a:cs typeface="Consolas" panose="020B0609020204030204" pitchFamily="49" charset="0"/>
              </a:rPr>
              <a:t>        "table": "Account",</a:t>
            </a:r>
          </a:p>
          <a:p>
            <a:r>
              <a:rPr lang="en-US" sz="1050" dirty="0">
                <a:latin typeface="Consolas" panose="020B0609020204030204" pitchFamily="49" charset="0"/>
                <a:cs typeface="Consolas" panose="020B0609020204030204" pitchFamily="49" charset="0"/>
              </a:rPr>
              <a:t>        "fields": </a:t>
            </a:r>
            <a:r>
              <a:rPr lang="en-US" sz="1050" dirty="0" smtClean="0">
                <a:latin typeface="Consolas" panose="020B0609020204030204" pitchFamily="49" charset="0"/>
                <a:cs typeface="Consolas" panose="020B0609020204030204" pitchFamily="49" charset="0"/>
              </a:rPr>
              <a:t>["</a:t>
            </a:r>
            <a:r>
              <a:rPr lang="en-US" sz="1050" dirty="0">
                <a:latin typeface="Consolas" panose="020B0609020204030204" pitchFamily="49" charset="0"/>
                <a:cs typeface="Consolas" panose="020B0609020204030204" pitchFamily="49" charset="0"/>
              </a:rPr>
              <a:t>Id</a:t>
            </a:r>
            <a:r>
              <a:rPr lang="en-US" sz="1050" dirty="0" smtClean="0">
                <a:latin typeface="Consolas" panose="020B0609020204030204" pitchFamily="49" charset="0"/>
                <a:cs typeface="Consolas" panose="020B0609020204030204" pitchFamily="49" charset="0"/>
              </a:rPr>
              <a:t>", "</a:t>
            </a:r>
            <a:r>
              <a:rPr lang="en-US" sz="1050" dirty="0">
                <a:latin typeface="Consolas" panose="020B0609020204030204" pitchFamily="49" charset="0"/>
                <a:cs typeface="Consolas" panose="020B0609020204030204" pitchFamily="49" charset="0"/>
              </a:rPr>
              <a:t>Name</a:t>
            </a:r>
            <a:r>
              <a:rPr lang="en-US" sz="1050" dirty="0" smtClean="0">
                <a:latin typeface="Consolas" panose="020B0609020204030204" pitchFamily="49" charset="0"/>
                <a:cs typeface="Consolas" panose="020B0609020204030204" pitchFamily="49" charset="0"/>
              </a:rPr>
              <a:t>"],</a:t>
            </a:r>
            <a:endParaRPr lang="en-US" sz="1050" dirty="0">
              <a:latin typeface="Consolas" panose="020B0609020204030204" pitchFamily="49" charset="0"/>
              <a:cs typeface="Consolas" panose="020B0609020204030204" pitchFamily="49" charset="0"/>
            </a:endParaRPr>
          </a:p>
          <a:p>
            <a:r>
              <a:rPr lang="en-US" sz="1050" dirty="0">
                <a:latin typeface="Consolas" panose="020B0609020204030204" pitchFamily="49" charset="0"/>
                <a:cs typeface="Consolas" panose="020B0609020204030204" pitchFamily="49" charset="0"/>
              </a:rPr>
              <a:t>        "output": "./resources/</a:t>
            </a:r>
            <a:r>
              <a:rPr lang="en-US" sz="1050" dirty="0" err="1">
                <a:solidFill>
                  <a:srgbClr val="000000"/>
                </a:solidFill>
                <a:latin typeface="Consolas" panose="020B0609020204030204" pitchFamily="49" charset="0"/>
                <a:cs typeface="Consolas" panose="020B0609020204030204" pitchFamily="49" charset="0"/>
              </a:rPr>
              <a:t>datagen</a:t>
            </a:r>
            <a:r>
              <a:rPr lang="en-US" sz="1050" dirty="0">
                <a:solidFill>
                  <a:srgbClr val="000000"/>
                </a:solidFill>
                <a:latin typeface="Consolas" panose="020B0609020204030204" pitchFamily="49" charset="0"/>
                <a:cs typeface="Consolas" panose="020B0609020204030204" pitchFamily="49" charset="0"/>
              </a:rPr>
              <a:t>/process/account.csv"</a:t>
            </a:r>
          </a:p>
          <a:p>
            <a:r>
              <a:rPr lang="en-US" sz="1050" dirty="0">
                <a:latin typeface="Consolas" panose="020B0609020204030204" pitchFamily="49" charset="0"/>
                <a:cs typeface="Consolas" panose="020B0609020204030204" pitchFamily="49" charset="0"/>
              </a:rPr>
              <a:t>    </a:t>
            </a:r>
            <a:r>
              <a:rPr lang="en-US" sz="1050" dirty="0" smtClean="0">
                <a:latin typeface="Consolas" panose="020B0609020204030204" pitchFamily="49" charset="0"/>
                <a:cs typeface="Consolas" panose="020B0609020204030204" pitchFamily="49" charset="0"/>
              </a:rPr>
              <a:t>},</a:t>
            </a:r>
          </a:p>
        </p:txBody>
      </p:sp>
      <p:sp>
        <p:nvSpPr>
          <p:cNvPr id="6" name="Rectangle 5"/>
          <p:cNvSpPr/>
          <p:nvPr/>
        </p:nvSpPr>
        <p:spPr>
          <a:xfrm>
            <a:off x="4309656" y="129420"/>
            <a:ext cx="4381500" cy="4685898"/>
          </a:xfrm>
          <a:prstGeom prst="rect">
            <a:avLst/>
          </a:prstGeom>
        </p:spPr>
        <p:txBody>
          <a:bodyPr wrap="square">
            <a:spAutoFit/>
          </a:bodyPr>
          <a:lstStyle/>
          <a:p>
            <a:r>
              <a:rPr lang="en-US" sz="900" dirty="0">
                <a:latin typeface="Consolas" panose="020B0609020204030204" pitchFamily="49" charset="0"/>
              </a:rPr>
              <a:t>"</a:t>
            </a:r>
            <a:r>
              <a:rPr lang="en-US" sz="1050" b="1" dirty="0">
                <a:latin typeface="Consolas" panose="020B0609020204030204" pitchFamily="49" charset="0"/>
              </a:rPr>
              <a:t>transform</a:t>
            </a:r>
            <a:r>
              <a:rPr lang="en-US" sz="900" dirty="0">
                <a:latin typeface="Consolas" panose="020B0609020204030204" pitchFamily="49" charset="0"/>
              </a:rPr>
              <a:t>": {</a:t>
            </a:r>
          </a:p>
          <a:p>
            <a:r>
              <a:rPr lang="en-US" sz="900" dirty="0">
                <a:latin typeface="Consolas" panose="020B0609020204030204" pitchFamily="49" charset="0"/>
              </a:rPr>
              <a:t>    </a:t>
            </a:r>
            <a:r>
              <a:rPr lang="en-US" sz="900" dirty="0" smtClean="0">
                <a:latin typeface="Consolas" panose="020B0609020204030204" pitchFamily="49" charset="0"/>
              </a:rPr>
              <a:t>    "</a:t>
            </a:r>
            <a:r>
              <a:rPr lang="en-US" sz="900" dirty="0">
                <a:latin typeface="Consolas" panose="020B0609020204030204" pitchFamily="49" charset="0"/>
              </a:rPr>
              <a:t>query" : </a:t>
            </a:r>
            <a:r>
              <a:rPr lang="en-US" sz="900" dirty="0" smtClean="0">
                <a:latin typeface="Consolas" panose="020B0609020204030204" pitchFamily="49" charset="0"/>
              </a:rPr>
              <a:t>“Input Direct SQL Query Here",</a:t>
            </a:r>
            <a:endParaRPr lang="en-US" sz="900" dirty="0">
              <a:latin typeface="Consolas" panose="020B0609020204030204" pitchFamily="49" charset="0"/>
            </a:endParaRPr>
          </a:p>
          <a:p>
            <a:r>
              <a:rPr lang="en-US" sz="900" dirty="0">
                <a:latin typeface="Consolas" panose="020B0609020204030204" pitchFamily="49" charset="0"/>
              </a:rPr>
              <a:t>    </a:t>
            </a:r>
            <a:r>
              <a:rPr lang="en-US" sz="900" dirty="0" smtClean="0">
                <a:latin typeface="Consolas" panose="020B0609020204030204" pitchFamily="49" charset="0"/>
              </a:rPr>
              <a:t>    "</a:t>
            </a:r>
            <a:r>
              <a:rPr lang="en-US" sz="900" dirty="0" err="1">
                <a:latin typeface="Consolas" panose="020B0609020204030204" pitchFamily="49" charset="0"/>
              </a:rPr>
              <a:t>useQuery</a:t>
            </a:r>
            <a:r>
              <a:rPr lang="en-US" sz="900" dirty="0">
                <a:latin typeface="Consolas" panose="020B0609020204030204" pitchFamily="49" charset="0"/>
              </a:rPr>
              <a:t>" : false,</a:t>
            </a:r>
          </a:p>
          <a:p>
            <a:r>
              <a:rPr lang="en-US" sz="900" dirty="0">
                <a:latin typeface="Consolas" panose="020B0609020204030204" pitchFamily="49" charset="0"/>
              </a:rPr>
              <a:t>    </a:t>
            </a:r>
            <a:r>
              <a:rPr lang="en-US" sz="900" dirty="0" smtClean="0">
                <a:latin typeface="Consolas" panose="020B0609020204030204" pitchFamily="49" charset="0"/>
              </a:rPr>
              <a:t>    "</a:t>
            </a:r>
            <a:r>
              <a:rPr lang="en-US" sz="900" dirty="0">
                <a:latin typeface="Consolas" panose="020B0609020204030204" pitchFamily="49" charset="0"/>
              </a:rPr>
              <a:t>limit" : 100,</a:t>
            </a:r>
          </a:p>
          <a:p>
            <a:r>
              <a:rPr lang="en-US" sz="900" dirty="0">
                <a:latin typeface="Consolas" panose="020B0609020204030204" pitchFamily="49" charset="0"/>
              </a:rPr>
              <a:t>        "</a:t>
            </a:r>
            <a:r>
              <a:rPr lang="en-US" sz="900" dirty="0" err="1">
                <a:latin typeface="Consolas" panose="020B0609020204030204" pitchFamily="49" charset="0"/>
              </a:rPr>
              <a:t>tableInfo</a:t>
            </a:r>
            <a:r>
              <a:rPr lang="en-US" sz="900" dirty="0">
                <a:latin typeface="Consolas" panose="020B0609020204030204" pitchFamily="49" charset="0"/>
              </a:rPr>
              <a:t>": [</a:t>
            </a:r>
          </a:p>
          <a:p>
            <a:r>
              <a:rPr lang="en-US" sz="900" dirty="0">
                <a:latin typeface="Consolas" panose="020B0609020204030204" pitchFamily="49" charset="0"/>
              </a:rPr>
              <a:t>            {</a:t>
            </a:r>
          </a:p>
          <a:p>
            <a:r>
              <a:rPr lang="en-US" sz="900" dirty="0">
                <a:latin typeface="Consolas" panose="020B0609020204030204" pitchFamily="49" charset="0"/>
              </a:rPr>
              <a:t>                "file": "./resources/</a:t>
            </a:r>
            <a:r>
              <a:rPr lang="en-US" sz="900" dirty="0" err="1">
                <a:solidFill>
                  <a:srgbClr val="000000"/>
                </a:solidFill>
                <a:latin typeface="Consolas" panose="020B0609020204030204" pitchFamily="49" charset="0"/>
              </a:rPr>
              <a:t>datagen</a:t>
            </a:r>
            <a:r>
              <a:rPr lang="en-US" sz="900" dirty="0">
                <a:solidFill>
                  <a:srgbClr val="000000"/>
                </a:solidFill>
                <a:latin typeface="Consolas" panose="020B0609020204030204" pitchFamily="49" charset="0"/>
              </a:rPr>
              <a:t>/process/account.csv",</a:t>
            </a:r>
          </a:p>
          <a:p>
            <a:r>
              <a:rPr lang="en-US" sz="900" dirty="0">
                <a:latin typeface="Consolas" panose="020B0609020204030204" pitchFamily="49" charset="0"/>
              </a:rPr>
              <a:t>                "table": "account",</a:t>
            </a:r>
          </a:p>
          <a:p>
            <a:r>
              <a:rPr lang="en-US" sz="900" dirty="0">
                <a:latin typeface="Consolas" panose="020B0609020204030204" pitchFamily="49" charset="0"/>
              </a:rPr>
              <a:t>                "</a:t>
            </a:r>
            <a:r>
              <a:rPr lang="en-US" sz="900" dirty="0" err="1">
                <a:latin typeface="Consolas" panose="020B0609020204030204" pitchFamily="49" charset="0"/>
              </a:rPr>
              <a:t>joinColumnName</a:t>
            </a:r>
            <a:r>
              <a:rPr lang="en-US" sz="900" dirty="0">
                <a:latin typeface="Consolas" panose="020B0609020204030204" pitchFamily="49" charset="0"/>
              </a:rPr>
              <a:t>": "name",</a:t>
            </a:r>
          </a:p>
          <a:p>
            <a:r>
              <a:rPr lang="en-US" sz="900" dirty="0">
                <a:latin typeface="Consolas" panose="020B0609020204030204" pitchFamily="49" charset="0"/>
              </a:rPr>
              <a:t>                "columns": [</a:t>
            </a:r>
          </a:p>
          <a:p>
            <a:r>
              <a:rPr lang="en-US" sz="900" dirty="0">
                <a:latin typeface="Consolas" panose="020B0609020204030204" pitchFamily="49" charset="0"/>
              </a:rPr>
              <a:t>                    </a:t>
            </a:r>
            <a:r>
              <a:rPr lang="en-US" sz="900" dirty="0" smtClean="0">
                <a:latin typeface="Consolas" panose="020B0609020204030204" pitchFamily="49" charset="0"/>
              </a:rPr>
              <a:t>{   "</a:t>
            </a:r>
            <a:r>
              <a:rPr lang="en-US" sz="900" dirty="0">
                <a:latin typeface="Consolas" panose="020B0609020204030204" pitchFamily="49" charset="0"/>
              </a:rPr>
              <a:t>name": "Id",</a:t>
            </a:r>
          </a:p>
          <a:p>
            <a:r>
              <a:rPr lang="en-US" sz="900" dirty="0">
                <a:latin typeface="Consolas" panose="020B0609020204030204" pitchFamily="49" charset="0"/>
              </a:rPr>
              <a:t>                        "alias": </a:t>
            </a:r>
            <a:r>
              <a:rPr lang="en-US" sz="900" dirty="0" smtClean="0">
                <a:latin typeface="Consolas" panose="020B0609020204030204" pitchFamily="49" charset="0"/>
              </a:rPr>
              <a:t>"</a:t>
            </a:r>
            <a:r>
              <a:rPr lang="en-US" sz="900" dirty="0" err="1" smtClean="0">
                <a:latin typeface="Consolas" panose="020B0609020204030204" pitchFamily="49" charset="0"/>
              </a:rPr>
              <a:t>AccountId</a:t>
            </a:r>
            <a:r>
              <a:rPr lang="en-US" sz="900" dirty="0" smtClean="0">
                <a:latin typeface="Consolas" panose="020B0609020204030204" pitchFamily="49" charset="0"/>
              </a:rPr>
              <a:t>"</a:t>
            </a:r>
            <a:endParaRPr lang="en-US" sz="900" dirty="0">
              <a:latin typeface="Consolas" panose="020B0609020204030204" pitchFamily="49" charset="0"/>
            </a:endParaRPr>
          </a:p>
          <a:p>
            <a:r>
              <a:rPr lang="en-US" sz="900" dirty="0">
                <a:latin typeface="Consolas" panose="020B0609020204030204" pitchFamily="49" charset="0"/>
              </a:rPr>
              <a:t>                 </a:t>
            </a:r>
            <a:r>
              <a:rPr lang="en-US" sz="900" dirty="0" smtClean="0">
                <a:latin typeface="Consolas" panose="020B0609020204030204" pitchFamily="49" charset="0"/>
              </a:rPr>
              <a:t>}]</a:t>
            </a:r>
          </a:p>
          <a:p>
            <a:r>
              <a:rPr lang="en-US" sz="900" dirty="0" smtClean="0">
                <a:latin typeface="Consolas" panose="020B0609020204030204" pitchFamily="49" charset="0"/>
              </a:rPr>
              <a:t>            },</a:t>
            </a:r>
          </a:p>
          <a:p>
            <a:r>
              <a:rPr lang="en-US" sz="900" dirty="0" smtClean="0">
                <a:latin typeface="Consolas" panose="020B0609020204030204" pitchFamily="49" charset="0"/>
              </a:rPr>
              <a:t>            </a:t>
            </a:r>
            <a:r>
              <a:rPr lang="en-US" sz="900" dirty="0">
                <a:latin typeface="Consolas" panose="020B0609020204030204" pitchFamily="49" charset="0"/>
              </a:rPr>
              <a:t>{</a:t>
            </a:r>
          </a:p>
          <a:p>
            <a:r>
              <a:rPr lang="en-US" sz="900" dirty="0">
                <a:latin typeface="Consolas" panose="020B0609020204030204" pitchFamily="49" charset="0"/>
              </a:rPr>
              <a:t>                "file": "./</a:t>
            </a:r>
            <a:r>
              <a:rPr lang="en-US" sz="900" dirty="0" err="1" smtClean="0">
                <a:solidFill>
                  <a:srgbClr val="000000"/>
                </a:solidFill>
                <a:latin typeface="Consolas" panose="020B0609020204030204" pitchFamily="49" charset="0"/>
              </a:rPr>
              <a:t>testdata</a:t>
            </a:r>
            <a:r>
              <a:rPr lang="en-US" sz="900" dirty="0" smtClean="0">
                <a:solidFill>
                  <a:srgbClr val="000000"/>
                </a:solidFill>
                <a:latin typeface="Consolas" panose="020B0609020204030204" pitchFamily="49" charset="0"/>
              </a:rPr>
              <a:t>/</a:t>
            </a:r>
            <a:r>
              <a:rPr lang="en-US" sz="900" dirty="0" err="1" smtClean="0">
                <a:solidFill>
                  <a:srgbClr val="000000"/>
                </a:solidFill>
                <a:latin typeface="Consolas" panose="020B0609020204030204" pitchFamily="49" charset="0"/>
              </a:rPr>
              <a:t>sfdcdata</a:t>
            </a:r>
            <a:r>
              <a:rPr lang="en-US" sz="900" dirty="0" smtClean="0">
                <a:solidFill>
                  <a:srgbClr val="000000"/>
                </a:solidFill>
                <a:latin typeface="Consolas" panose="020B0609020204030204" pitchFamily="49" charset="0"/>
              </a:rPr>
              <a:t>/</a:t>
            </a:r>
            <a:r>
              <a:rPr lang="en-US" sz="900" dirty="0" err="1" smtClean="0">
                <a:solidFill>
                  <a:srgbClr val="000000"/>
                </a:solidFill>
                <a:latin typeface="Consolas" panose="020B0609020204030204" pitchFamily="49" charset="0"/>
              </a:rPr>
              <a:t>opp</a:t>
            </a:r>
            <a:r>
              <a:rPr lang="en-US" sz="900" dirty="0" smtClean="0">
                <a:solidFill>
                  <a:srgbClr val="000000"/>
                </a:solidFill>
                <a:latin typeface="Consolas" panose="020B0609020204030204" pitchFamily="49" charset="0"/>
              </a:rPr>
              <a:t>/Opportunity.csv</a:t>
            </a:r>
            <a:r>
              <a:rPr lang="en-US" sz="900" dirty="0">
                <a:solidFill>
                  <a:srgbClr val="000000"/>
                </a:solidFill>
                <a:latin typeface="Consolas" panose="020B0609020204030204" pitchFamily="49" charset="0"/>
              </a:rPr>
              <a:t>",</a:t>
            </a:r>
          </a:p>
          <a:p>
            <a:r>
              <a:rPr lang="en-US" sz="900" dirty="0">
                <a:latin typeface="Consolas" panose="020B0609020204030204" pitchFamily="49" charset="0"/>
              </a:rPr>
              <a:t>                "table": </a:t>
            </a:r>
            <a:r>
              <a:rPr lang="en-US" sz="900" dirty="0" smtClean="0">
                <a:latin typeface="Consolas" panose="020B0609020204030204" pitchFamily="49" charset="0"/>
              </a:rPr>
              <a:t>“opportunity",</a:t>
            </a:r>
            <a:endParaRPr lang="en-US" sz="900" dirty="0">
              <a:latin typeface="Consolas" panose="020B0609020204030204" pitchFamily="49" charset="0"/>
            </a:endParaRPr>
          </a:p>
          <a:p>
            <a:r>
              <a:rPr lang="en-US" sz="900" dirty="0">
                <a:latin typeface="Consolas" panose="020B0609020204030204" pitchFamily="49" charset="0"/>
              </a:rPr>
              <a:t>                "</a:t>
            </a:r>
            <a:r>
              <a:rPr lang="en-US" sz="900" dirty="0" err="1">
                <a:latin typeface="Consolas" panose="020B0609020204030204" pitchFamily="49" charset="0"/>
              </a:rPr>
              <a:t>joinColumnName</a:t>
            </a:r>
            <a:r>
              <a:rPr lang="en-US" sz="900" dirty="0">
                <a:latin typeface="Consolas" panose="020B0609020204030204" pitchFamily="49" charset="0"/>
              </a:rPr>
              <a:t>": </a:t>
            </a:r>
            <a:r>
              <a:rPr lang="en-US" sz="900" dirty="0" smtClean="0">
                <a:latin typeface="Consolas" panose="020B0609020204030204" pitchFamily="49" charset="0"/>
              </a:rPr>
              <a:t>“</a:t>
            </a:r>
            <a:r>
              <a:rPr lang="en-US" sz="900" dirty="0" err="1" smtClean="0">
                <a:latin typeface="Consolas" panose="020B0609020204030204" pitchFamily="49" charset="0"/>
              </a:rPr>
              <a:t>Account_Name</a:t>
            </a:r>
            <a:r>
              <a:rPr lang="en-US" sz="900" dirty="0" smtClean="0">
                <a:latin typeface="Consolas" panose="020B0609020204030204" pitchFamily="49" charset="0"/>
              </a:rPr>
              <a:t>",</a:t>
            </a:r>
            <a:endParaRPr lang="en-US" sz="900" dirty="0">
              <a:latin typeface="Consolas" panose="020B0609020204030204" pitchFamily="49" charset="0"/>
            </a:endParaRPr>
          </a:p>
          <a:p>
            <a:r>
              <a:rPr lang="en-US" sz="900" dirty="0">
                <a:latin typeface="Consolas" panose="020B0609020204030204" pitchFamily="49" charset="0"/>
              </a:rPr>
              <a:t>                "columns": [</a:t>
            </a:r>
          </a:p>
          <a:p>
            <a:r>
              <a:rPr lang="en-US" sz="900" dirty="0">
                <a:latin typeface="Consolas" panose="020B0609020204030204" pitchFamily="49" charset="0"/>
              </a:rPr>
              <a:t>                    {</a:t>
            </a:r>
          </a:p>
          <a:p>
            <a:r>
              <a:rPr lang="en-US" sz="900" dirty="0">
                <a:latin typeface="Consolas" panose="020B0609020204030204" pitchFamily="49" charset="0"/>
              </a:rPr>
              <a:t>                        "name": </a:t>
            </a:r>
            <a:r>
              <a:rPr lang="en-US" sz="900" dirty="0" smtClean="0">
                <a:latin typeface="Consolas" panose="020B0609020204030204" pitchFamily="49" charset="0"/>
              </a:rPr>
              <a:t>“</a:t>
            </a:r>
            <a:r>
              <a:rPr lang="en-US" sz="900" dirty="0" err="1" smtClean="0">
                <a:latin typeface="Consolas" panose="020B0609020204030204" pitchFamily="49" charset="0"/>
              </a:rPr>
              <a:t>Closed_Date</a:t>
            </a:r>
            <a:r>
              <a:rPr lang="en-US" sz="900" dirty="0" smtClean="0">
                <a:latin typeface="Consolas" panose="020B0609020204030204" pitchFamily="49" charset="0"/>
              </a:rPr>
              <a:t>",</a:t>
            </a:r>
            <a:endParaRPr lang="en-US" sz="900" dirty="0">
              <a:latin typeface="Consolas" panose="020B0609020204030204" pitchFamily="49" charset="0"/>
            </a:endParaRPr>
          </a:p>
          <a:p>
            <a:r>
              <a:rPr lang="en-US" sz="900" dirty="0">
                <a:latin typeface="Consolas" panose="020B0609020204030204" pitchFamily="49" charset="0"/>
              </a:rPr>
              <a:t>                        "alias": </a:t>
            </a:r>
            <a:r>
              <a:rPr lang="en-US" sz="900" dirty="0" smtClean="0">
                <a:latin typeface="Consolas" panose="020B0609020204030204" pitchFamily="49" charset="0"/>
              </a:rPr>
              <a:t>“</a:t>
            </a:r>
            <a:r>
              <a:rPr lang="en-US" sz="900" dirty="0" err="1" smtClean="0">
                <a:latin typeface="Consolas" panose="020B0609020204030204" pitchFamily="49" charset="0"/>
              </a:rPr>
              <a:t>CloseDate</a:t>
            </a:r>
            <a:r>
              <a:rPr lang="en-US" sz="900" dirty="0" smtClean="0">
                <a:latin typeface="Consolas" panose="020B0609020204030204" pitchFamily="49" charset="0"/>
              </a:rPr>
              <a:t>"</a:t>
            </a:r>
            <a:endParaRPr lang="en-US" sz="900" dirty="0">
              <a:latin typeface="Consolas" panose="020B0609020204030204" pitchFamily="49" charset="0"/>
            </a:endParaRPr>
          </a:p>
          <a:p>
            <a:r>
              <a:rPr lang="en-US" sz="900" dirty="0">
                <a:latin typeface="Consolas" panose="020B0609020204030204" pitchFamily="49" charset="0"/>
              </a:rPr>
              <a:t>                    },</a:t>
            </a:r>
          </a:p>
          <a:p>
            <a:r>
              <a:rPr lang="en-US" sz="900" dirty="0">
                <a:latin typeface="Consolas" panose="020B0609020204030204" pitchFamily="49" charset="0"/>
              </a:rPr>
              <a:t>                    {</a:t>
            </a:r>
          </a:p>
          <a:p>
            <a:r>
              <a:rPr lang="en-US" sz="900" dirty="0">
                <a:latin typeface="Consolas" panose="020B0609020204030204" pitchFamily="49" charset="0"/>
              </a:rPr>
              <a:t>                        "name": </a:t>
            </a:r>
            <a:r>
              <a:rPr lang="en-US" sz="900" dirty="0" smtClean="0">
                <a:latin typeface="Consolas" panose="020B0609020204030204" pitchFamily="49" charset="0"/>
              </a:rPr>
              <a:t>“Stage",</a:t>
            </a:r>
            <a:endParaRPr lang="en-US" sz="900" dirty="0">
              <a:latin typeface="Consolas" panose="020B0609020204030204" pitchFamily="49" charset="0"/>
            </a:endParaRPr>
          </a:p>
          <a:p>
            <a:r>
              <a:rPr lang="en-US" sz="900" dirty="0">
                <a:latin typeface="Consolas" panose="020B0609020204030204" pitchFamily="49" charset="0"/>
              </a:rPr>
              <a:t>                        "alias": </a:t>
            </a:r>
            <a:r>
              <a:rPr lang="en-US" sz="900" dirty="0" smtClean="0">
                <a:latin typeface="Consolas" panose="020B0609020204030204" pitchFamily="49" charset="0"/>
              </a:rPr>
              <a:t>“Stage"</a:t>
            </a:r>
            <a:endParaRPr lang="en-US" sz="900" dirty="0">
              <a:latin typeface="Consolas" panose="020B0609020204030204" pitchFamily="49" charset="0"/>
            </a:endParaRPr>
          </a:p>
          <a:p>
            <a:r>
              <a:rPr lang="en-US" sz="900" dirty="0">
                <a:latin typeface="Consolas" panose="020B0609020204030204" pitchFamily="49" charset="0"/>
              </a:rPr>
              <a:t>                    </a:t>
            </a:r>
            <a:r>
              <a:rPr lang="en-US" sz="900" dirty="0" smtClean="0">
                <a:latin typeface="Consolas" panose="020B0609020204030204" pitchFamily="49" charset="0"/>
              </a:rPr>
              <a:t>}]</a:t>
            </a:r>
            <a:endParaRPr lang="en-US" sz="900" dirty="0">
              <a:latin typeface="Consolas" panose="020B0609020204030204" pitchFamily="49" charset="0"/>
            </a:endParaRPr>
          </a:p>
          <a:p>
            <a:r>
              <a:rPr lang="en-US" sz="900" dirty="0">
                <a:latin typeface="Consolas" panose="020B0609020204030204" pitchFamily="49" charset="0"/>
              </a:rPr>
              <a:t>            }</a:t>
            </a:r>
          </a:p>
          <a:p>
            <a:r>
              <a:rPr lang="en-US" sz="900" dirty="0">
                <a:latin typeface="Consolas" panose="020B0609020204030204" pitchFamily="49" charset="0"/>
              </a:rPr>
              <a:t>        ],</a:t>
            </a:r>
          </a:p>
          <a:p>
            <a:r>
              <a:rPr lang="en-US" sz="900" dirty="0">
                <a:latin typeface="Consolas" panose="020B0609020204030204" pitchFamily="49" charset="0"/>
              </a:rPr>
              <a:t>        "join": true,</a:t>
            </a:r>
          </a:p>
          <a:p>
            <a:r>
              <a:rPr lang="en-US" sz="900" dirty="0">
                <a:latin typeface="Consolas" panose="020B0609020204030204" pitchFamily="49" charset="0"/>
              </a:rPr>
              <a:t>        "output": "./resources/</a:t>
            </a:r>
            <a:r>
              <a:rPr lang="en-US" sz="900" dirty="0" err="1">
                <a:solidFill>
                  <a:srgbClr val="000000"/>
                </a:solidFill>
                <a:latin typeface="Consolas" panose="020B0609020204030204" pitchFamily="49" charset="0"/>
              </a:rPr>
              <a:t>datagen</a:t>
            </a:r>
            <a:r>
              <a:rPr lang="en-US" sz="900" dirty="0">
                <a:solidFill>
                  <a:srgbClr val="000000"/>
                </a:solidFill>
                <a:latin typeface="Consolas" panose="020B0609020204030204" pitchFamily="49" charset="0"/>
              </a:rPr>
              <a:t>/process/Final_Customers.csv"</a:t>
            </a:r>
          </a:p>
          <a:p>
            <a:r>
              <a:rPr lang="en-US" sz="900" dirty="0">
                <a:latin typeface="Consolas" panose="020B0609020204030204" pitchFamily="49" charset="0"/>
              </a:rPr>
              <a:t>    },</a:t>
            </a:r>
          </a:p>
        </p:txBody>
      </p:sp>
      <p:sp>
        <p:nvSpPr>
          <p:cNvPr id="7" name="Rectangle 6"/>
          <p:cNvSpPr/>
          <p:nvPr/>
        </p:nvSpPr>
        <p:spPr>
          <a:xfrm>
            <a:off x="445440" y="3091435"/>
            <a:ext cx="3897797" cy="1715854"/>
          </a:xfrm>
          <a:prstGeom prst="rect">
            <a:avLst/>
          </a:prstGeom>
        </p:spPr>
        <p:txBody>
          <a:bodyPr wrap="square">
            <a:spAutoFit/>
          </a:bodyPr>
          <a:lstStyle/>
          <a:p>
            <a:pPr lvl="0"/>
            <a:r>
              <a:rPr lang="en-US" sz="1050" dirty="0">
                <a:solidFill>
                  <a:prstClr val="black"/>
                </a:solidFill>
                <a:latin typeface="Consolas" panose="020B0609020204030204" pitchFamily="49" charset="0"/>
                <a:cs typeface="Consolas" panose="020B0609020204030204" pitchFamily="49" charset="0"/>
              </a:rPr>
              <a:t>"</a:t>
            </a:r>
            <a:r>
              <a:rPr lang="en-US" sz="1100" b="1" dirty="0">
                <a:solidFill>
                  <a:prstClr val="black"/>
                </a:solidFill>
                <a:latin typeface="Consolas" panose="020B0609020204030204" pitchFamily="49" charset="0"/>
                <a:cs typeface="Consolas" panose="020B0609020204030204" pitchFamily="49" charset="0"/>
              </a:rPr>
              <a:t>load</a:t>
            </a:r>
            <a:r>
              <a:rPr lang="en-US" sz="1050" dirty="0">
                <a:solidFill>
                  <a:prstClr val="black"/>
                </a:solidFill>
                <a:latin typeface="Consolas" panose="020B0609020204030204" pitchFamily="49" charset="0"/>
                <a:cs typeface="Consolas" panose="020B0609020204030204" pitchFamily="49" charset="0"/>
              </a:rPr>
              <a:t>": {</a:t>
            </a:r>
          </a:p>
          <a:p>
            <a:pPr lvl="0"/>
            <a:r>
              <a:rPr lang="en-US" sz="1050" dirty="0">
                <a:solidFill>
                  <a:prstClr val="black"/>
                </a:solidFill>
                <a:latin typeface="Consolas" panose="020B0609020204030204" pitchFamily="49" charset="0"/>
                <a:cs typeface="Consolas" panose="020B0609020204030204" pitchFamily="49" charset="0"/>
              </a:rPr>
              <a:t>        "target": "</a:t>
            </a:r>
            <a:r>
              <a:rPr lang="en-US" sz="1050" dirty="0" err="1">
                <a:solidFill>
                  <a:srgbClr val="000000"/>
                </a:solidFill>
                <a:latin typeface="Consolas" panose="020B0609020204030204" pitchFamily="49" charset="0"/>
                <a:cs typeface="Consolas" panose="020B0609020204030204" pitchFamily="49" charset="0"/>
              </a:rPr>
              <a:t>sfdc</a:t>
            </a:r>
            <a:r>
              <a:rPr lang="en-US" sz="1050" dirty="0">
                <a:solidFill>
                  <a:srgbClr val="000000"/>
                </a:solidFill>
                <a:latin typeface="Consolas" panose="020B0609020204030204" pitchFamily="49" charset="0"/>
                <a:cs typeface="Consolas" panose="020B0609020204030204" pitchFamily="49" charset="0"/>
              </a:rPr>
              <a:t>",</a:t>
            </a:r>
          </a:p>
          <a:p>
            <a:pPr lvl="0"/>
            <a:r>
              <a:rPr lang="en-US" sz="1050" dirty="0">
                <a:solidFill>
                  <a:prstClr val="black"/>
                </a:solidFill>
                <a:latin typeface="Consolas" panose="020B0609020204030204" pitchFamily="49" charset="0"/>
                <a:cs typeface="Consolas" panose="020B0609020204030204" pitchFamily="49" charset="0"/>
              </a:rPr>
              <a:t>        "</a:t>
            </a:r>
            <a:r>
              <a:rPr lang="en-US" sz="1050" dirty="0" err="1">
                <a:solidFill>
                  <a:prstClr val="black"/>
                </a:solidFill>
                <a:latin typeface="Consolas" panose="020B0609020204030204" pitchFamily="49" charset="0"/>
                <a:cs typeface="Consolas" panose="020B0609020204030204" pitchFamily="49" charset="0"/>
              </a:rPr>
              <a:t>sObject</a:t>
            </a:r>
            <a:r>
              <a:rPr lang="en-US" sz="1050" dirty="0">
                <a:solidFill>
                  <a:prstClr val="black"/>
                </a:solidFill>
                <a:latin typeface="Consolas" panose="020B0609020204030204" pitchFamily="49" charset="0"/>
                <a:cs typeface="Consolas" panose="020B0609020204030204" pitchFamily="49" charset="0"/>
              </a:rPr>
              <a:t>": “</a:t>
            </a:r>
            <a:r>
              <a:rPr lang="en-US" sz="1050" dirty="0" err="1">
                <a:solidFill>
                  <a:prstClr val="black"/>
                </a:solidFill>
                <a:latin typeface="Consolas" panose="020B0609020204030204" pitchFamily="49" charset="0"/>
                <a:cs typeface="Consolas" panose="020B0609020204030204" pitchFamily="49" charset="0"/>
              </a:rPr>
              <a:t>Opportunity__c</a:t>
            </a:r>
            <a:r>
              <a:rPr lang="en-US" sz="1050" dirty="0">
                <a:solidFill>
                  <a:prstClr val="black"/>
                </a:solidFill>
                <a:latin typeface="Consolas" panose="020B0609020204030204" pitchFamily="49" charset="0"/>
                <a:cs typeface="Consolas" panose="020B0609020204030204" pitchFamily="49" charset="0"/>
              </a:rPr>
              <a:t>",</a:t>
            </a:r>
          </a:p>
          <a:p>
            <a:pPr lvl="0"/>
            <a:r>
              <a:rPr lang="en-US" sz="1050" dirty="0">
                <a:solidFill>
                  <a:prstClr val="black"/>
                </a:solidFill>
                <a:latin typeface="Consolas" panose="020B0609020204030204" pitchFamily="49" charset="0"/>
                <a:cs typeface="Consolas" panose="020B0609020204030204" pitchFamily="49" charset="0"/>
              </a:rPr>
              <a:t>        "operation": "insert",</a:t>
            </a:r>
          </a:p>
          <a:p>
            <a:pPr lvl="0"/>
            <a:r>
              <a:rPr lang="en-US" sz="1050" dirty="0">
                <a:solidFill>
                  <a:prstClr val="black"/>
                </a:solidFill>
                <a:latin typeface="Consolas" panose="020B0609020204030204" pitchFamily="49" charset="0"/>
                <a:cs typeface="Consolas" panose="020B0609020204030204" pitchFamily="49" charset="0"/>
              </a:rPr>
              <a:t>        "</a:t>
            </a:r>
            <a:r>
              <a:rPr lang="en-US" sz="1050" dirty="0" err="1">
                <a:solidFill>
                  <a:prstClr val="black"/>
                </a:solidFill>
                <a:latin typeface="Consolas" panose="020B0609020204030204" pitchFamily="49" charset="0"/>
                <a:cs typeface="Consolas" panose="020B0609020204030204" pitchFamily="49" charset="0"/>
              </a:rPr>
              <a:t>contentType</a:t>
            </a:r>
            <a:r>
              <a:rPr lang="en-US" sz="1050" dirty="0">
                <a:solidFill>
                  <a:prstClr val="black"/>
                </a:solidFill>
                <a:latin typeface="Consolas" panose="020B0609020204030204" pitchFamily="49" charset="0"/>
                <a:cs typeface="Consolas" panose="020B0609020204030204" pitchFamily="49" charset="0"/>
              </a:rPr>
              <a:t>": "CSV",</a:t>
            </a:r>
          </a:p>
          <a:p>
            <a:pPr lvl="0"/>
            <a:r>
              <a:rPr lang="en-US" sz="1050" dirty="0">
                <a:solidFill>
                  <a:prstClr val="black"/>
                </a:solidFill>
                <a:latin typeface="Consolas" panose="020B0609020204030204" pitchFamily="49" charset="0"/>
                <a:cs typeface="Consolas" panose="020B0609020204030204" pitchFamily="49" charset="0"/>
              </a:rPr>
              <a:t>        "</a:t>
            </a:r>
            <a:r>
              <a:rPr lang="en-US" sz="1050" dirty="0" err="1">
                <a:solidFill>
                  <a:prstClr val="black"/>
                </a:solidFill>
                <a:latin typeface="Consolas" panose="020B0609020204030204" pitchFamily="49" charset="0"/>
                <a:cs typeface="Consolas" panose="020B0609020204030204" pitchFamily="49" charset="0"/>
              </a:rPr>
              <a:t>cleanUp</a:t>
            </a:r>
            <a:r>
              <a:rPr lang="en-US" sz="1050" dirty="0">
                <a:solidFill>
                  <a:prstClr val="black"/>
                </a:solidFill>
                <a:latin typeface="Consolas" panose="020B0609020204030204" pitchFamily="49" charset="0"/>
                <a:cs typeface="Consolas" panose="020B0609020204030204" pitchFamily="49" charset="0"/>
              </a:rPr>
              <a:t>" : true,</a:t>
            </a:r>
          </a:p>
          <a:p>
            <a:pPr lvl="0"/>
            <a:r>
              <a:rPr lang="en-US" sz="1050" dirty="0">
                <a:solidFill>
                  <a:prstClr val="black"/>
                </a:solidFill>
                <a:latin typeface="Consolas" panose="020B0609020204030204" pitchFamily="49" charset="0"/>
                <a:cs typeface="Consolas" panose="020B0609020204030204" pitchFamily="49" charset="0"/>
              </a:rPr>
              <a:t>        "file": "./resources/</a:t>
            </a:r>
            <a:r>
              <a:rPr lang="en-US" sz="1050" dirty="0" err="1">
                <a:solidFill>
                  <a:srgbClr val="000000"/>
                </a:solidFill>
                <a:latin typeface="Consolas" panose="020B0609020204030204" pitchFamily="49" charset="0"/>
                <a:cs typeface="Consolas" panose="020B0609020204030204" pitchFamily="49" charset="0"/>
              </a:rPr>
              <a:t>datagen</a:t>
            </a:r>
            <a:r>
              <a:rPr lang="en-US" sz="1050" dirty="0">
                <a:solidFill>
                  <a:srgbClr val="000000"/>
                </a:solidFill>
                <a:latin typeface="Consolas" panose="020B0609020204030204" pitchFamily="49" charset="0"/>
                <a:cs typeface="Consolas" panose="020B0609020204030204" pitchFamily="49" charset="0"/>
              </a:rPr>
              <a:t>/process/Final_Customers.csv"</a:t>
            </a:r>
          </a:p>
          <a:p>
            <a:pPr lvl="0"/>
            <a:r>
              <a:rPr lang="en-US" sz="1050" dirty="0">
                <a:solidFill>
                  <a:prstClr val="black"/>
                </a:solidFill>
                <a:latin typeface="Consolas" panose="020B0609020204030204" pitchFamily="49" charset="0"/>
                <a:cs typeface="Consolas" panose="020B0609020204030204" pitchFamily="49" charset="0"/>
              </a:rPr>
              <a:t>    }</a:t>
            </a:r>
          </a:p>
          <a:p>
            <a:pPr lvl="0"/>
            <a:r>
              <a:rPr lang="en-US" sz="1050"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36909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t>Demo</a:t>
            </a:r>
            <a:endParaRPr lang="en-US" sz="3600" dirty="0"/>
          </a:p>
        </p:txBody>
      </p:sp>
      <p:sp>
        <p:nvSpPr>
          <p:cNvPr id="5" name="Text Placeholder 4"/>
          <p:cNvSpPr>
            <a:spLocks noGrp="1"/>
          </p:cNvSpPr>
          <p:nvPr>
            <p:ph type="body" sz="quarter" idx="11"/>
          </p:nvPr>
        </p:nvSpPr>
        <p:spPr/>
        <p:txBody>
          <a:bodyPr/>
          <a:lstStyle/>
          <a:p>
            <a:r>
              <a:rPr lang="en-US" dirty="0" smtClean="0"/>
              <a:t>Case 1</a:t>
            </a:r>
            <a:endParaRPr lang="en-US" dirty="0"/>
          </a:p>
        </p:txBody>
      </p:sp>
    </p:spTree>
    <p:extLst>
      <p:ext uri="{BB962C8B-B14F-4D97-AF65-F5344CB8AC3E}">
        <p14:creationId xmlns:p14="http://schemas.microsoft.com/office/powerpoint/2010/main" val="311026895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Case 2</a:t>
            </a:r>
            <a:endParaRPr lang="en-US" dirty="0"/>
          </a:p>
        </p:txBody>
      </p:sp>
      <p:sp>
        <p:nvSpPr>
          <p:cNvPr id="24" name="Rectangle 23"/>
          <p:cNvSpPr/>
          <p:nvPr/>
        </p:nvSpPr>
        <p:spPr>
          <a:xfrm>
            <a:off x="268520" y="4053248"/>
            <a:ext cx="8608359" cy="646331"/>
          </a:xfrm>
          <a:prstGeom prst="rect">
            <a:avLst/>
          </a:prstGeom>
        </p:spPr>
        <p:txBody>
          <a:bodyPr wrap="square">
            <a:spAutoFit/>
          </a:bodyPr>
          <a:lstStyle/>
          <a:p>
            <a:pPr algn="just"/>
            <a:r>
              <a:rPr lang="en-US" b="1" dirty="0">
                <a:latin typeface="Calibri" panose="020F0502020204030204" pitchFamily="34" charset="0"/>
              </a:rPr>
              <a:t>User Story:</a:t>
            </a:r>
            <a:r>
              <a:rPr lang="en-US" dirty="0">
                <a:latin typeface="Calibri" panose="020F0502020204030204" pitchFamily="34" charset="0"/>
              </a:rPr>
              <a:t> As a </a:t>
            </a:r>
            <a:r>
              <a:rPr lang="en-US" dirty="0" smtClean="0">
                <a:latin typeface="Calibri" panose="020F0502020204030204" pitchFamily="34" charset="0"/>
              </a:rPr>
              <a:t>QA Engineer, </a:t>
            </a:r>
            <a:r>
              <a:rPr lang="en-US" dirty="0">
                <a:latin typeface="Calibri" panose="020F0502020204030204" pitchFamily="34" charset="0"/>
              </a:rPr>
              <a:t>I want to load </a:t>
            </a:r>
            <a:r>
              <a:rPr lang="en-US" dirty="0" smtClean="0">
                <a:latin typeface="Calibri" panose="020F0502020204030204" pitchFamily="34" charset="0"/>
              </a:rPr>
              <a:t>Standard Test Data in multiple orgs so that we can save time in test cycles.</a:t>
            </a:r>
            <a:endParaRPr lang="en-US" dirty="0">
              <a:latin typeface="Tahoma" panose="020B0604030504040204" pitchFamily="34" charset="0"/>
            </a:endParaRPr>
          </a:p>
        </p:txBody>
      </p:sp>
      <p:grpSp>
        <p:nvGrpSpPr>
          <p:cNvPr id="36" name="Group 35"/>
          <p:cNvGrpSpPr/>
          <p:nvPr/>
        </p:nvGrpSpPr>
        <p:grpSpPr>
          <a:xfrm>
            <a:off x="268521" y="1287949"/>
            <a:ext cx="1142168" cy="1000089"/>
            <a:chOff x="4125693" y="3677618"/>
            <a:chExt cx="1142168" cy="1000089"/>
          </a:xfrm>
        </p:grpSpPr>
        <p:sp>
          <p:nvSpPr>
            <p:cNvPr id="38" name="Rectangle 37"/>
            <p:cNvSpPr/>
            <p:nvPr/>
          </p:nvSpPr>
          <p:spPr>
            <a:xfrm>
              <a:off x="4125693" y="4400708"/>
              <a:ext cx="1142168" cy="276999"/>
            </a:xfrm>
            <a:prstGeom prst="rect">
              <a:avLst/>
            </a:prstGeom>
          </p:spPr>
          <p:txBody>
            <a:bodyPr wrap="square">
              <a:spAutoFit/>
            </a:bodyPr>
            <a:lstStyle/>
            <a:p>
              <a:pPr algn="ctr"/>
              <a:r>
                <a:rPr lang="en-US" sz="1200" dirty="0" smtClean="0">
                  <a:latin typeface="Calibri" panose="020F0502020204030204" pitchFamily="34" charset="0"/>
                </a:rPr>
                <a:t>Partner/ISV</a:t>
              </a:r>
              <a:endParaRPr lang="en-US" sz="1200" dirty="0">
                <a:latin typeface="Calibri" panose="020F0502020204030204" pitchFamily="34" charset="0"/>
              </a:endParaRPr>
            </a:p>
          </p:txBody>
        </p:sp>
        <p:pic>
          <p:nvPicPr>
            <p:cNvPr id="40" name="Picture 39"/>
            <p:cNvPicPr>
              <a:picLocks noChangeAspect="1"/>
            </p:cNvPicPr>
            <p:nvPr/>
          </p:nvPicPr>
          <p:blipFill>
            <a:blip r:embed="rId3"/>
            <a:stretch>
              <a:fillRect/>
            </a:stretch>
          </p:blipFill>
          <p:spPr>
            <a:xfrm>
              <a:off x="4414762" y="3677618"/>
              <a:ext cx="564031" cy="779767"/>
            </a:xfrm>
            <a:prstGeom prst="rect">
              <a:avLst/>
            </a:prstGeom>
          </p:spPr>
        </p:pic>
      </p:grpSp>
      <p:graphicFrame>
        <p:nvGraphicFramePr>
          <p:cNvPr id="9" name="Diagram 8"/>
          <p:cNvGraphicFramePr/>
          <p:nvPr>
            <p:extLst>
              <p:ext uri="{D42A27DB-BD31-4B8C-83A1-F6EECF244321}">
                <p14:modId xmlns:p14="http://schemas.microsoft.com/office/powerpoint/2010/main" val="3811641989"/>
              </p:ext>
            </p:extLst>
          </p:nvPr>
        </p:nvGraphicFramePr>
        <p:xfrm>
          <a:off x="1589314" y="533400"/>
          <a:ext cx="2917372" cy="24665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Elbow Connector 10"/>
          <p:cNvCxnSpPr>
            <a:stCxn id="40" idx="3"/>
            <a:endCxn id="9" idx="2"/>
          </p:cNvCxnSpPr>
          <p:nvPr/>
        </p:nvCxnSpPr>
        <p:spPr>
          <a:xfrm>
            <a:off x="1121621" y="1677833"/>
            <a:ext cx="1926379" cy="1322157"/>
          </a:xfrm>
          <a:prstGeom prst="bentConnector4">
            <a:avLst>
              <a:gd name="adj1" fmla="val 12139"/>
              <a:gd name="adj2" fmla="val 117290"/>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657168" y="3034582"/>
            <a:ext cx="724878" cy="971576"/>
            <a:chOff x="7866624" y="968975"/>
            <a:chExt cx="752267" cy="1255878"/>
          </a:xfrm>
        </p:grpSpPr>
        <p:grpSp>
          <p:nvGrpSpPr>
            <p:cNvPr id="62" name="Group 61"/>
            <p:cNvGrpSpPr/>
            <p:nvPr/>
          </p:nvGrpSpPr>
          <p:grpSpPr>
            <a:xfrm>
              <a:off x="7866624" y="1303739"/>
              <a:ext cx="752267" cy="921114"/>
              <a:chOff x="10578884" y="1027033"/>
              <a:chExt cx="1003022" cy="1228153"/>
            </a:xfrm>
          </p:grpSpPr>
          <p:pic>
            <p:nvPicPr>
              <p:cNvPr id="64" name="Picture 63"/>
              <p:cNvPicPr>
                <a:picLocks noChangeAspect="1"/>
              </p:cNvPicPr>
              <p:nvPr/>
            </p:nvPicPr>
            <p:blipFill>
              <a:blip r:embed="rId9"/>
              <a:stretch>
                <a:fillRect/>
              </a:stretch>
            </p:blipFill>
            <p:spPr>
              <a:xfrm>
                <a:off x="10675418" y="1027033"/>
                <a:ext cx="771857" cy="765335"/>
              </a:xfrm>
              <a:prstGeom prst="rect">
                <a:avLst/>
              </a:prstGeom>
            </p:spPr>
          </p:pic>
          <p:sp>
            <p:nvSpPr>
              <p:cNvPr id="65" name="Rectangle 64"/>
              <p:cNvSpPr/>
              <p:nvPr/>
            </p:nvSpPr>
            <p:spPr>
              <a:xfrm>
                <a:off x="10578884" y="1804303"/>
                <a:ext cx="1003022" cy="450883"/>
              </a:xfrm>
              <a:prstGeom prst="rect">
                <a:avLst/>
              </a:prstGeom>
            </p:spPr>
            <p:txBody>
              <a:bodyPr wrap="none">
                <a:spAutoFit/>
              </a:bodyPr>
              <a:lstStyle/>
              <a:p>
                <a:pPr algn="ctr"/>
                <a:r>
                  <a:rPr lang="en-US" sz="1100" dirty="0" smtClean="0">
                    <a:latin typeface="Calibri" panose="020F0502020204030204" pitchFamily="34" charset="0"/>
                  </a:rPr>
                  <a:t>Test Data</a:t>
                </a:r>
                <a:endParaRPr lang="en-US" sz="1100" dirty="0">
                  <a:latin typeface="Calibri" panose="020F0502020204030204" pitchFamily="34" charset="0"/>
                </a:endParaRPr>
              </a:p>
            </p:txBody>
          </p:sp>
        </p:grpSp>
        <p:sp>
          <p:nvSpPr>
            <p:cNvPr id="63" name="Rectangle 62"/>
            <p:cNvSpPr/>
            <p:nvPr/>
          </p:nvSpPr>
          <p:spPr>
            <a:xfrm>
              <a:off x="7990419" y="968975"/>
              <a:ext cx="476115" cy="338162"/>
            </a:xfrm>
            <a:prstGeom prst="rect">
              <a:avLst/>
            </a:prstGeom>
          </p:spPr>
          <p:txBody>
            <a:bodyPr wrap="none">
              <a:spAutoFit/>
            </a:bodyPr>
            <a:lstStyle/>
            <a:p>
              <a:pPr algn="ctr"/>
              <a:r>
                <a:rPr lang="en-US" sz="1100" dirty="0" smtClean="0">
                  <a:latin typeface="Calibri" panose="020F0502020204030204" pitchFamily="34" charset="0"/>
                </a:rPr>
                <a:t>Load</a:t>
              </a:r>
              <a:endParaRPr lang="en-US" sz="900" dirty="0">
                <a:latin typeface="Calibri" panose="020F0502020204030204" pitchFamily="34" charset="0"/>
              </a:endParaRPr>
            </a:p>
          </p:txBody>
        </p:sp>
      </p:grpSp>
      <p:cxnSp>
        <p:nvCxnSpPr>
          <p:cNvPr id="67" name="Curved Connector 66"/>
          <p:cNvCxnSpPr>
            <a:stCxn id="64" idx="1"/>
            <a:endCxn id="9" idx="2"/>
          </p:cNvCxnSpPr>
          <p:nvPr/>
        </p:nvCxnSpPr>
        <p:spPr>
          <a:xfrm rot="10800000">
            <a:off x="3048001" y="2999990"/>
            <a:ext cx="678933" cy="515604"/>
          </a:xfrm>
          <a:prstGeom prst="curvedConnector2">
            <a:avLst/>
          </a:prstGeom>
          <a:ln w="12700">
            <a:solidFill>
              <a:schemeClr val="tx2"/>
            </a:solidFill>
            <a:prstDash val="lgDashDot"/>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64" idx="3"/>
            <a:endCxn id="9" idx="0"/>
          </p:cNvCxnSpPr>
          <p:nvPr/>
        </p:nvCxnSpPr>
        <p:spPr>
          <a:xfrm flipH="1" flipV="1">
            <a:off x="3048000" y="533400"/>
            <a:ext cx="1236749" cy="2982194"/>
          </a:xfrm>
          <a:prstGeom prst="curvedConnector4">
            <a:avLst>
              <a:gd name="adj1" fmla="val -26747"/>
              <a:gd name="adj2" fmla="val 104745"/>
            </a:avLst>
          </a:prstGeom>
          <a:ln w="12700">
            <a:solidFill>
              <a:schemeClr val="tx2"/>
            </a:solidFill>
            <a:prstDash val="lgDashDot"/>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64" idx="1"/>
          </p:cNvCxnSpPr>
          <p:nvPr/>
        </p:nvCxnSpPr>
        <p:spPr>
          <a:xfrm rot="10800000">
            <a:off x="1972785" y="2067717"/>
            <a:ext cx="1754148" cy="1447877"/>
          </a:xfrm>
          <a:prstGeom prst="curvedConnector3">
            <a:avLst>
              <a:gd name="adj1" fmla="val 102749"/>
            </a:avLst>
          </a:prstGeom>
          <a:ln w="12700">
            <a:solidFill>
              <a:schemeClr val="tx2"/>
            </a:solidFill>
            <a:prstDash val="lgDashDot"/>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64" idx="3"/>
          </p:cNvCxnSpPr>
          <p:nvPr/>
        </p:nvCxnSpPr>
        <p:spPr>
          <a:xfrm flipH="1" flipV="1">
            <a:off x="4123216" y="1458686"/>
            <a:ext cx="161533" cy="2056907"/>
          </a:xfrm>
          <a:prstGeom prst="curvedConnector4">
            <a:avLst>
              <a:gd name="adj1" fmla="val -141519"/>
              <a:gd name="adj2" fmla="val 108320"/>
            </a:avLst>
          </a:prstGeom>
          <a:ln w="12700">
            <a:solidFill>
              <a:schemeClr val="tx2"/>
            </a:solidFill>
            <a:prstDash val="lgDashDot"/>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108" name="Diagram 107"/>
          <p:cNvGraphicFramePr/>
          <p:nvPr>
            <p:extLst>
              <p:ext uri="{D42A27DB-BD31-4B8C-83A1-F6EECF244321}">
                <p14:modId xmlns:p14="http://schemas.microsoft.com/office/powerpoint/2010/main" val="2692954294"/>
              </p:ext>
            </p:extLst>
          </p:nvPr>
        </p:nvGraphicFramePr>
        <p:xfrm>
          <a:off x="5557433" y="239486"/>
          <a:ext cx="2509948" cy="321128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10" name="Chevron 109"/>
          <p:cNvSpPr/>
          <p:nvPr/>
        </p:nvSpPr>
        <p:spPr>
          <a:xfrm>
            <a:off x="4819103" y="1590744"/>
            <a:ext cx="1146267" cy="410645"/>
          </a:xfrm>
          <a:prstGeom prst="chevron">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Calibri" panose="020F0502020204030204" pitchFamily="34" charset="0"/>
                <a:cs typeface="VAG Rounded Std Light"/>
              </a:rPr>
              <a:t>Managed Package</a:t>
            </a:r>
          </a:p>
        </p:txBody>
      </p:sp>
      <p:grpSp>
        <p:nvGrpSpPr>
          <p:cNvPr id="111" name="Group 110"/>
          <p:cNvGrpSpPr/>
          <p:nvPr/>
        </p:nvGrpSpPr>
        <p:grpSpPr>
          <a:xfrm>
            <a:off x="8035415" y="2592648"/>
            <a:ext cx="724878" cy="921462"/>
            <a:chOff x="7843969" y="968975"/>
            <a:chExt cx="797597" cy="1281563"/>
          </a:xfrm>
        </p:grpSpPr>
        <p:grpSp>
          <p:nvGrpSpPr>
            <p:cNvPr id="112" name="Group 111"/>
            <p:cNvGrpSpPr/>
            <p:nvPr/>
          </p:nvGrpSpPr>
          <p:grpSpPr>
            <a:xfrm>
              <a:off x="7843969" y="1303739"/>
              <a:ext cx="797597" cy="946799"/>
              <a:chOff x="10548667" y="1027033"/>
              <a:chExt cx="1063461" cy="1262400"/>
            </a:xfrm>
          </p:grpSpPr>
          <p:pic>
            <p:nvPicPr>
              <p:cNvPr id="114" name="Picture 113"/>
              <p:cNvPicPr>
                <a:picLocks noChangeAspect="1"/>
              </p:cNvPicPr>
              <p:nvPr/>
            </p:nvPicPr>
            <p:blipFill>
              <a:blip r:embed="rId9"/>
              <a:stretch>
                <a:fillRect/>
              </a:stretch>
            </p:blipFill>
            <p:spPr>
              <a:xfrm>
                <a:off x="10675418" y="1027033"/>
                <a:ext cx="771857" cy="765335"/>
              </a:xfrm>
              <a:prstGeom prst="rect">
                <a:avLst/>
              </a:prstGeom>
            </p:spPr>
          </p:pic>
          <p:sp>
            <p:nvSpPr>
              <p:cNvPr id="115" name="Rectangle 114"/>
              <p:cNvSpPr/>
              <p:nvPr/>
            </p:nvSpPr>
            <p:spPr>
              <a:xfrm>
                <a:off x="10548667" y="1804305"/>
                <a:ext cx="1063461" cy="485128"/>
              </a:xfrm>
              <a:prstGeom prst="rect">
                <a:avLst/>
              </a:prstGeom>
            </p:spPr>
            <p:txBody>
              <a:bodyPr wrap="none">
                <a:spAutoFit/>
              </a:bodyPr>
              <a:lstStyle/>
              <a:p>
                <a:pPr algn="ctr"/>
                <a:r>
                  <a:rPr lang="en-US" sz="1100" dirty="0" smtClean="0">
                    <a:latin typeface="Calibri" panose="020F0502020204030204" pitchFamily="34" charset="0"/>
                  </a:rPr>
                  <a:t>Test Data</a:t>
                </a:r>
                <a:endParaRPr lang="en-US" sz="1100" dirty="0">
                  <a:latin typeface="Calibri" panose="020F0502020204030204" pitchFamily="34" charset="0"/>
                </a:endParaRPr>
              </a:p>
            </p:txBody>
          </p:sp>
        </p:grpSp>
        <p:sp>
          <p:nvSpPr>
            <p:cNvPr id="113" name="Rectangle 112"/>
            <p:cNvSpPr/>
            <p:nvPr/>
          </p:nvSpPr>
          <p:spPr>
            <a:xfrm>
              <a:off x="7976077" y="968975"/>
              <a:ext cx="504804" cy="363845"/>
            </a:xfrm>
            <a:prstGeom prst="rect">
              <a:avLst/>
            </a:prstGeom>
          </p:spPr>
          <p:txBody>
            <a:bodyPr wrap="none">
              <a:spAutoFit/>
            </a:bodyPr>
            <a:lstStyle/>
            <a:p>
              <a:pPr algn="ctr"/>
              <a:r>
                <a:rPr lang="en-US" sz="1100" dirty="0" smtClean="0">
                  <a:latin typeface="Calibri" panose="020F0502020204030204" pitchFamily="34" charset="0"/>
                </a:rPr>
                <a:t>Load</a:t>
              </a:r>
              <a:endParaRPr lang="en-US" sz="900" dirty="0">
                <a:latin typeface="Calibri" panose="020F0502020204030204" pitchFamily="34" charset="0"/>
              </a:endParaRPr>
            </a:p>
          </p:txBody>
        </p:sp>
      </p:grpSp>
      <p:cxnSp>
        <p:nvCxnSpPr>
          <p:cNvPr id="117" name="Curved Connector 116"/>
          <p:cNvCxnSpPr>
            <a:stCxn id="115" idx="2"/>
          </p:cNvCxnSpPr>
          <p:nvPr/>
        </p:nvCxnSpPr>
        <p:spPr>
          <a:xfrm rot="5400000" flipH="1">
            <a:off x="7390353" y="2506609"/>
            <a:ext cx="921462" cy="1093540"/>
          </a:xfrm>
          <a:prstGeom prst="curvedConnector4">
            <a:avLst>
              <a:gd name="adj1" fmla="val -24808"/>
              <a:gd name="adj2" fmla="val 66572"/>
            </a:avLst>
          </a:prstGeom>
          <a:ln w="12700">
            <a:solidFill>
              <a:schemeClr val="tx2"/>
            </a:solidFill>
            <a:prstDash val="lgDashDot"/>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449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strips(upLeft)">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9" fill="hold" nodeType="click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strips(upLeft)">
                                      <p:cBhvr>
                                        <p:cTn id="32" dur="500"/>
                                        <p:tgtEl>
                                          <p:spTgt spid="9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9"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strips(upLeft)">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9" fill="hold" nodeType="click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strips(upLeft)">
                                      <p:cBhvr>
                                        <p:cTn id="42" dur="500"/>
                                        <p:tgtEl>
                                          <p:spTgt spid="8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10"/>
                                        </p:tgtEl>
                                        <p:attrNameLst>
                                          <p:attrName>style.visibility</p:attrName>
                                        </p:attrNameLst>
                                      </p:cBhvr>
                                      <p:to>
                                        <p:strVal val="visible"/>
                                      </p:to>
                                    </p:set>
                                    <p:animEffect transition="in" filter="strips(downRight)">
                                      <p:cBhvr>
                                        <p:cTn id="47" dur="500"/>
                                        <p:tgtEl>
                                          <p:spTgt spid="1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fade">
                                      <p:cBhvr>
                                        <p:cTn id="52" dur="500"/>
                                        <p:tgtEl>
                                          <p:spTgt spid="10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1"/>
                                        </p:tgtEl>
                                        <p:attrNameLst>
                                          <p:attrName>style.visibility</p:attrName>
                                        </p:attrNameLst>
                                      </p:cBhvr>
                                      <p:to>
                                        <p:strVal val="visible"/>
                                      </p:to>
                                    </p:set>
                                    <p:animEffect transition="in" filter="fade">
                                      <p:cBhvr>
                                        <p:cTn id="57" dur="500"/>
                                        <p:tgtEl>
                                          <p:spTgt spid="111"/>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nodeType="clickEffect">
                                  <p:stCondLst>
                                    <p:cond delay="0"/>
                                  </p:stCondLst>
                                  <p:childTnLst>
                                    <p:set>
                                      <p:cBhvr>
                                        <p:cTn id="61" dur="1" fill="hold">
                                          <p:stCondLst>
                                            <p:cond delay="0"/>
                                          </p:stCondLst>
                                        </p:cTn>
                                        <p:tgtEl>
                                          <p:spTgt spid="117"/>
                                        </p:tgtEl>
                                        <p:attrNameLst>
                                          <p:attrName>style.visibility</p:attrName>
                                        </p:attrNameLst>
                                      </p:cBhvr>
                                      <p:to>
                                        <p:strVal val="visible"/>
                                      </p:to>
                                    </p:set>
                                    <p:animEffect transition="in" filter="strips(downLeft)">
                                      <p:cBhvr>
                                        <p:cTn id="62" dur="500"/>
                                        <p:tgtEl>
                                          <p:spTgt spid="117"/>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Graphic spid="9" grpId="0">
        <p:bldAsOne/>
      </p:bldGraphic>
      <p:bldGraphic spid="108" grpId="0">
        <p:bldAsOne/>
      </p:bldGraphic>
      <p:bldP spid="1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Things to look out for</a:t>
            </a:r>
            <a:endParaRPr lang="en-US" dirty="0"/>
          </a:p>
        </p:txBody>
      </p:sp>
      <p:sp>
        <p:nvSpPr>
          <p:cNvPr id="10" name="Rectangle 9"/>
          <p:cNvSpPr/>
          <p:nvPr/>
        </p:nvSpPr>
        <p:spPr>
          <a:xfrm>
            <a:off x="5238748" y="1247773"/>
            <a:ext cx="2495551" cy="61912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VAG Rounded Std Light"/>
              </a:rPr>
              <a:t>Org Configuration</a:t>
            </a:r>
          </a:p>
        </p:txBody>
      </p:sp>
      <p:sp>
        <p:nvSpPr>
          <p:cNvPr id="11" name="Rectangle 10"/>
          <p:cNvSpPr/>
          <p:nvPr/>
        </p:nvSpPr>
        <p:spPr>
          <a:xfrm>
            <a:off x="2536030" y="1247773"/>
            <a:ext cx="2562225" cy="1352552"/>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smtClean="0">
                <a:latin typeface="Calibri" panose="020F0502020204030204" pitchFamily="34" charset="0"/>
                <a:cs typeface="VAG Rounded Std Light"/>
              </a:rPr>
              <a:t>Handle Duplicate Records</a:t>
            </a:r>
          </a:p>
        </p:txBody>
      </p:sp>
      <p:sp>
        <p:nvSpPr>
          <p:cNvPr id="36" name="Rectangle 35"/>
          <p:cNvSpPr/>
          <p:nvPr/>
        </p:nvSpPr>
        <p:spPr>
          <a:xfrm>
            <a:off x="2528887" y="2743200"/>
            <a:ext cx="2562225" cy="137159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latin typeface="Calibri" panose="020F0502020204030204" pitchFamily="34" charset="0"/>
                <a:cs typeface="VAG Rounded Std Light"/>
              </a:rPr>
              <a:t>Purge and Load Data</a:t>
            </a:r>
          </a:p>
        </p:txBody>
      </p:sp>
      <p:sp>
        <p:nvSpPr>
          <p:cNvPr id="38" name="Rectangle 37"/>
          <p:cNvSpPr/>
          <p:nvPr/>
        </p:nvSpPr>
        <p:spPr>
          <a:xfrm>
            <a:off x="5238749" y="1990725"/>
            <a:ext cx="2495551" cy="212407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latin typeface="Calibri" panose="020F0502020204030204" pitchFamily="34" charset="0"/>
                <a:cs typeface="VAG Rounded Std Light"/>
              </a:rPr>
              <a:t>App Settings</a:t>
            </a:r>
          </a:p>
        </p:txBody>
      </p:sp>
      <p:sp>
        <p:nvSpPr>
          <p:cNvPr id="40" name="Rectangle 39"/>
          <p:cNvSpPr/>
          <p:nvPr/>
        </p:nvSpPr>
        <p:spPr>
          <a:xfrm>
            <a:off x="926307" y="1247773"/>
            <a:ext cx="1469230" cy="286702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Calibri" panose="020F0502020204030204" pitchFamily="34" charset="0"/>
                <a:cs typeface="VAG Rounded Std Light"/>
              </a:rPr>
              <a:t>Preparing Test Data</a:t>
            </a:r>
          </a:p>
        </p:txBody>
      </p:sp>
    </p:spTree>
    <p:extLst>
      <p:ext uri="{BB962C8B-B14F-4D97-AF65-F5344CB8AC3E}">
        <p14:creationId xmlns:p14="http://schemas.microsoft.com/office/powerpoint/2010/main" val="858098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36" grpId="0" animBg="1"/>
      <p:bldP spid="38" grpId="0" animBg="1"/>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Engineers Meet Again</a:t>
            </a:r>
            <a:endParaRPr lang="en-US" dirty="0"/>
          </a:p>
        </p:txBody>
      </p:sp>
      <p:grpSp>
        <p:nvGrpSpPr>
          <p:cNvPr id="5" name="Group 4"/>
          <p:cNvGrpSpPr/>
          <p:nvPr/>
        </p:nvGrpSpPr>
        <p:grpSpPr>
          <a:xfrm>
            <a:off x="134611" y="2544179"/>
            <a:ext cx="1142168" cy="1184755"/>
            <a:chOff x="4125693" y="3677618"/>
            <a:chExt cx="1142168" cy="1184755"/>
          </a:xfrm>
        </p:grpSpPr>
        <p:sp>
          <p:nvSpPr>
            <p:cNvPr id="6" name="Rectangle 5"/>
            <p:cNvSpPr/>
            <p:nvPr/>
          </p:nvSpPr>
          <p:spPr>
            <a:xfrm>
              <a:off x="4125693" y="4400708"/>
              <a:ext cx="1142168" cy="461665"/>
            </a:xfrm>
            <a:prstGeom prst="rect">
              <a:avLst/>
            </a:prstGeom>
          </p:spPr>
          <p:txBody>
            <a:bodyPr wrap="square">
              <a:spAutoFit/>
            </a:bodyPr>
            <a:lstStyle/>
            <a:p>
              <a:pPr algn="ctr"/>
              <a:r>
                <a:rPr lang="en-US" sz="1200" b="1" dirty="0" smtClean="0">
                  <a:latin typeface="Calibri" panose="020F0502020204030204" pitchFamily="34" charset="0"/>
                </a:rPr>
                <a:t>Salesforce Admin</a:t>
              </a:r>
              <a:endParaRPr lang="en-US" sz="1200" b="1" dirty="0">
                <a:latin typeface="Calibri" panose="020F0502020204030204" pitchFamily="34" charset="0"/>
              </a:endParaRPr>
            </a:p>
          </p:txBody>
        </p:sp>
        <p:pic>
          <p:nvPicPr>
            <p:cNvPr id="7" name="Picture 6"/>
            <p:cNvPicPr>
              <a:picLocks noChangeAspect="1"/>
            </p:cNvPicPr>
            <p:nvPr/>
          </p:nvPicPr>
          <p:blipFill>
            <a:blip r:embed="rId2"/>
            <a:stretch>
              <a:fillRect/>
            </a:stretch>
          </p:blipFill>
          <p:spPr>
            <a:xfrm>
              <a:off x="4414762" y="3677618"/>
              <a:ext cx="564031" cy="779767"/>
            </a:xfrm>
            <a:prstGeom prst="rect">
              <a:avLst/>
            </a:prstGeom>
          </p:spPr>
        </p:pic>
      </p:grpSp>
      <p:grpSp>
        <p:nvGrpSpPr>
          <p:cNvPr id="9" name="Group 8"/>
          <p:cNvGrpSpPr/>
          <p:nvPr/>
        </p:nvGrpSpPr>
        <p:grpSpPr>
          <a:xfrm>
            <a:off x="3778269" y="2577738"/>
            <a:ext cx="1142168" cy="1172190"/>
            <a:chOff x="3644919" y="2507457"/>
            <a:chExt cx="1142168" cy="1172190"/>
          </a:xfrm>
        </p:grpSpPr>
        <p:pic>
          <p:nvPicPr>
            <p:cNvPr id="10" name="Picture 9"/>
            <p:cNvPicPr>
              <a:picLocks noChangeAspect="1"/>
            </p:cNvPicPr>
            <p:nvPr/>
          </p:nvPicPr>
          <p:blipFill>
            <a:blip r:embed="rId3"/>
            <a:stretch>
              <a:fillRect/>
            </a:stretch>
          </p:blipFill>
          <p:spPr>
            <a:xfrm>
              <a:off x="3827175" y="2507457"/>
              <a:ext cx="647755" cy="777240"/>
            </a:xfrm>
            <a:prstGeom prst="rect">
              <a:avLst/>
            </a:prstGeom>
          </p:spPr>
        </p:pic>
        <p:sp>
          <p:nvSpPr>
            <p:cNvPr id="11" name="Rectangle 10"/>
            <p:cNvSpPr/>
            <p:nvPr/>
          </p:nvSpPr>
          <p:spPr>
            <a:xfrm>
              <a:off x="3644919" y="3217982"/>
              <a:ext cx="1142168" cy="461665"/>
            </a:xfrm>
            <a:prstGeom prst="rect">
              <a:avLst/>
            </a:prstGeom>
          </p:spPr>
          <p:txBody>
            <a:bodyPr wrap="square">
              <a:spAutoFit/>
            </a:bodyPr>
            <a:lstStyle/>
            <a:p>
              <a:pPr algn="ctr"/>
              <a:r>
                <a:rPr lang="en-US" sz="1200" b="1" dirty="0" smtClean="0">
                  <a:latin typeface="Calibri" panose="020F0502020204030204" pitchFamily="34" charset="0"/>
                </a:rPr>
                <a:t>Salesforce Admin</a:t>
              </a:r>
              <a:endParaRPr lang="en-US" sz="1200" b="1" dirty="0">
                <a:latin typeface="Calibri" panose="020F0502020204030204" pitchFamily="34" charset="0"/>
              </a:endParaRPr>
            </a:p>
          </p:txBody>
        </p:sp>
      </p:grpSp>
      <p:sp>
        <p:nvSpPr>
          <p:cNvPr id="4" name="Cloud Callout 3"/>
          <p:cNvSpPr/>
          <p:nvPr/>
        </p:nvSpPr>
        <p:spPr>
          <a:xfrm>
            <a:off x="134611" y="931879"/>
            <a:ext cx="2430392" cy="1290799"/>
          </a:xfrm>
          <a:prstGeom prst="cloudCallout">
            <a:avLst>
              <a:gd name="adj1" fmla="val -24736"/>
              <a:gd name="adj2" fmla="val 80240"/>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cs typeface="VAG Rounded Std Light"/>
              </a:rPr>
              <a:t>We need to repeat this for every Release Cycle</a:t>
            </a:r>
          </a:p>
        </p:txBody>
      </p:sp>
      <p:sp>
        <p:nvSpPr>
          <p:cNvPr id="12" name="Cloud Callout 11"/>
          <p:cNvSpPr/>
          <p:nvPr/>
        </p:nvSpPr>
        <p:spPr>
          <a:xfrm>
            <a:off x="2760375" y="903303"/>
            <a:ext cx="2287875" cy="1290799"/>
          </a:xfrm>
          <a:prstGeom prst="cloudCallout">
            <a:avLst>
              <a:gd name="adj1" fmla="val 17021"/>
              <a:gd name="adj2" fmla="val 79273"/>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cs typeface="VAG Rounded Std Light"/>
              </a:rPr>
              <a:t>Can’t We Extend the approach we discussed earlier?</a:t>
            </a:r>
          </a:p>
        </p:txBody>
      </p:sp>
      <p:sp>
        <p:nvSpPr>
          <p:cNvPr id="13" name="TextBox 12"/>
          <p:cNvSpPr txBox="1"/>
          <p:nvPr/>
        </p:nvSpPr>
        <p:spPr>
          <a:xfrm>
            <a:off x="5737478" y="687013"/>
            <a:ext cx="2949321" cy="335759"/>
          </a:xfrm>
          <a:prstGeom prst="rect">
            <a:avLst/>
          </a:prstGeom>
        </p:spPr>
        <p:txBody>
          <a:bodyPr vert="horz" wrap="square" lIns="68580" tIns="34290" rIns="68580" bIns="34290" rtlCol="0">
            <a:noAutofit/>
          </a:bodyPr>
          <a:lstStyle/>
          <a:p>
            <a:pPr>
              <a:buClr>
                <a:schemeClr val="tx2"/>
              </a:buClr>
            </a:pPr>
            <a:r>
              <a:rPr lang="en-US" dirty="0" smtClean="0">
                <a:solidFill>
                  <a:schemeClr val="tx1">
                    <a:lumMod val="75000"/>
                    <a:lumOff val="25000"/>
                  </a:schemeClr>
                </a:solidFill>
              </a:rPr>
              <a:t>Extending Initial </a:t>
            </a:r>
            <a:r>
              <a:rPr lang="en-US" dirty="0">
                <a:solidFill>
                  <a:schemeClr val="tx1">
                    <a:lumMod val="75000"/>
                    <a:lumOff val="25000"/>
                  </a:schemeClr>
                </a:solidFill>
              </a:rPr>
              <a:t>Thoughts</a:t>
            </a:r>
          </a:p>
        </p:txBody>
      </p:sp>
      <p:graphicFrame>
        <p:nvGraphicFramePr>
          <p:cNvPr id="31" name="Diagram 30"/>
          <p:cNvGraphicFramePr/>
          <p:nvPr>
            <p:extLst>
              <p:ext uri="{D42A27DB-BD31-4B8C-83A1-F6EECF244321}">
                <p14:modId xmlns:p14="http://schemas.microsoft.com/office/powerpoint/2010/main" val="1168445199"/>
              </p:ext>
            </p:extLst>
          </p:nvPr>
        </p:nvGraphicFramePr>
        <p:xfrm>
          <a:off x="4920437" y="1104900"/>
          <a:ext cx="4514877" cy="34997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53851" y="746036"/>
            <a:ext cx="4943635" cy="3994118"/>
          </a:xfrm>
          <a:prstGeom prst="rect">
            <a:avLst/>
          </a:prstGeom>
        </p:spPr>
      </p:pic>
    </p:spTree>
    <p:extLst>
      <p:ext uri="{BB962C8B-B14F-4D97-AF65-F5344CB8AC3E}">
        <p14:creationId xmlns:p14="http://schemas.microsoft.com/office/powerpoint/2010/main" val="2738460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xit" presetSubtype="0" fill="hold" grpId="1" nodeType="with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1"/>
                                        </p:tgtEl>
                                      </p:cBhvr>
                                    </p:animEffect>
                                    <p:set>
                                      <p:cBhvr>
                                        <p:cTn id="38" dur="1" fill="hold">
                                          <p:stCondLst>
                                            <p:cond delay="499"/>
                                          </p:stCondLst>
                                        </p:cTn>
                                        <p:tgtEl>
                                          <p:spTgt spid="31"/>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2" grpId="0" animBg="1"/>
      <p:bldP spid="12" grpId="1" animBg="1"/>
      <p:bldP spid="13" grpId="0"/>
      <p:bldP spid="13" grpId="1"/>
      <p:bldGraphic spid="31" grpId="0">
        <p:bldAsOne/>
      </p:bldGraphic>
      <p:bldGraphic spid="31" grpId="1">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t>Demo</a:t>
            </a:r>
            <a:endParaRPr lang="en-US" sz="3600" dirty="0"/>
          </a:p>
        </p:txBody>
      </p:sp>
      <p:sp>
        <p:nvSpPr>
          <p:cNvPr id="5" name="Text Placeholder 4"/>
          <p:cNvSpPr>
            <a:spLocks noGrp="1"/>
          </p:cNvSpPr>
          <p:nvPr>
            <p:ph type="body" sz="quarter" idx="11"/>
          </p:nvPr>
        </p:nvSpPr>
        <p:spPr/>
        <p:txBody>
          <a:bodyPr/>
          <a:lstStyle/>
          <a:p>
            <a:r>
              <a:rPr lang="en-US" dirty="0" smtClean="0"/>
              <a:t>Case 2</a:t>
            </a:r>
            <a:endParaRPr lang="en-US" dirty="0"/>
          </a:p>
        </p:txBody>
      </p:sp>
    </p:spTree>
    <p:extLst>
      <p:ext uri="{BB962C8B-B14F-4D97-AF65-F5344CB8AC3E}">
        <p14:creationId xmlns:p14="http://schemas.microsoft.com/office/powerpoint/2010/main" val="78799429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graphicFrame>
        <p:nvGraphicFramePr>
          <p:cNvPr id="11" name="Diagram 10"/>
          <p:cNvGraphicFramePr/>
          <p:nvPr>
            <p:extLst>
              <p:ext uri="{D42A27DB-BD31-4B8C-83A1-F6EECF244321}">
                <p14:modId xmlns:p14="http://schemas.microsoft.com/office/powerpoint/2010/main" val="616777721"/>
              </p:ext>
            </p:extLst>
          </p:nvPr>
        </p:nvGraphicFramePr>
        <p:xfrm>
          <a:off x="1668696" y="876300"/>
          <a:ext cx="7005028"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p:cNvGrpSpPr/>
          <p:nvPr/>
        </p:nvGrpSpPr>
        <p:grpSpPr>
          <a:xfrm>
            <a:off x="141502" y="685800"/>
            <a:ext cx="1395469" cy="1400174"/>
            <a:chOff x="267961" y="962024"/>
            <a:chExt cx="1533525" cy="1533525"/>
          </a:xfrm>
        </p:grpSpPr>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961" y="962024"/>
              <a:ext cx="1533525" cy="1533525"/>
            </a:xfrm>
            <a:prstGeom prst="rect">
              <a:avLst/>
            </a:prstGeom>
          </p:spPr>
        </p:pic>
        <p:sp>
          <p:nvSpPr>
            <p:cNvPr id="13" name="TextBox 12"/>
            <p:cNvSpPr txBox="1"/>
            <p:nvPr/>
          </p:nvSpPr>
          <p:spPr>
            <a:xfrm>
              <a:off x="396548" y="2076450"/>
              <a:ext cx="1276350" cy="276224"/>
            </a:xfrm>
            <a:prstGeom prst="rect">
              <a:avLst/>
            </a:prstGeom>
          </p:spPr>
          <p:txBody>
            <a:bodyPr vert="horz" wrap="square" lIns="91440" tIns="45720" rIns="91440" bIns="45720" rtlCol="0">
              <a:noAutofit/>
            </a:bodyPr>
            <a:lstStyle/>
            <a:p>
              <a:pPr>
                <a:buClr>
                  <a:schemeClr val="tx2"/>
                </a:buClr>
              </a:pPr>
              <a:r>
                <a:rPr lang="en-US" sz="1600" dirty="0" smtClean="0">
                  <a:solidFill>
                    <a:schemeClr val="tx1">
                      <a:lumMod val="75000"/>
                      <a:lumOff val="25000"/>
                    </a:schemeClr>
                  </a:solidFill>
                </a:rPr>
                <a:t>Take Away</a:t>
              </a:r>
            </a:p>
          </p:txBody>
        </p:sp>
      </p:grpSp>
    </p:spTree>
    <p:extLst>
      <p:ext uri="{BB962C8B-B14F-4D97-AF65-F5344CB8AC3E}">
        <p14:creationId xmlns:p14="http://schemas.microsoft.com/office/powerpoint/2010/main" val="1765588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graphicEl>
                                              <a:dgm id="{88384767-D12B-44C6-82DD-505D932FC163}"/>
                                            </p:graphicEl>
                                          </p:spTgt>
                                        </p:tgtEl>
                                        <p:attrNameLst>
                                          <p:attrName>style.visibility</p:attrName>
                                        </p:attrNameLst>
                                      </p:cBhvr>
                                      <p:to>
                                        <p:strVal val="visible"/>
                                      </p:to>
                                    </p:set>
                                    <p:animEffect transition="in" filter="fade">
                                      <p:cBhvr>
                                        <p:cTn id="13" dur="500"/>
                                        <p:tgtEl>
                                          <p:spTgt spid="11">
                                            <p:graphicEl>
                                              <a:dgm id="{88384767-D12B-44C6-82DD-505D932FC163}"/>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graphicEl>
                                              <a:dgm id="{0A29212C-97E6-41F2-B3B3-AE56E528B806}"/>
                                            </p:graphicEl>
                                          </p:spTgt>
                                        </p:tgtEl>
                                        <p:attrNameLst>
                                          <p:attrName>style.visibility</p:attrName>
                                        </p:attrNameLst>
                                      </p:cBhvr>
                                      <p:to>
                                        <p:strVal val="visible"/>
                                      </p:to>
                                    </p:set>
                                    <p:animEffect transition="in" filter="fade">
                                      <p:cBhvr>
                                        <p:cTn id="16" dur="500"/>
                                        <p:tgtEl>
                                          <p:spTgt spid="11">
                                            <p:graphicEl>
                                              <a:dgm id="{0A29212C-97E6-41F2-B3B3-AE56E528B806}"/>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graphicEl>
                                              <a:dgm id="{134A5DF9-F8C8-4182-B674-6C14AB48B3A9}"/>
                                            </p:graphicEl>
                                          </p:spTgt>
                                        </p:tgtEl>
                                        <p:attrNameLst>
                                          <p:attrName>style.visibility</p:attrName>
                                        </p:attrNameLst>
                                      </p:cBhvr>
                                      <p:to>
                                        <p:strVal val="visible"/>
                                      </p:to>
                                    </p:set>
                                    <p:animEffect transition="in" filter="fade">
                                      <p:cBhvr>
                                        <p:cTn id="19" dur="500"/>
                                        <p:tgtEl>
                                          <p:spTgt spid="11">
                                            <p:graphicEl>
                                              <a:dgm id="{134A5DF9-F8C8-4182-B674-6C14AB48B3A9}"/>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graphicEl>
                                              <a:dgm id="{72A25C4C-CAB7-4C7F-BD8A-4B6844D63964}"/>
                                            </p:graphicEl>
                                          </p:spTgt>
                                        </p:tgtEl>
                                        <p:attrNameLst>
                                          <p:attrName>style.visibility</p:attrName>
                                        </p:attrNameLst>
                                      </p:cBhvr>
                                      <p:to>
                                        <p:strVal val="visible"/>
                                      </p:to>
                                    </p:set>
                                    <p:animEffect transition="in" filter="fade">
                                      <p:cBhvr>
                                        <p:cTn id="22" dur="500"/>
                                        <p:tgtEl>
                                          <p:spTgt spid="11">
                                            <p:graphicEl>
                                              <a:dgm id="{72A25C4C-CAB7-4C7F-BD8A-4B6844D63964}"/>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graphicEl>
                                              <a:dgm id="{90A14065-9D63-42DA-B2CD-A835884C6507}"/>
                                            </p:graphicEl>
                                          </p:spTgt>
                                        </p:tgtEl>
                                        <p:attrNameLst>
                                          <p:attrName>style.visibility</p:attrName>
                                        </p:attrNameLst>
                                      </p:cBhvr>
                                      <p:to>
                                        <p:strVal val="visible"/>
                                      </p:to>
                                    </p:set>
                                    <p:animEffect transition="in" filter="fade">
                                      <p:cBhvr>
                                        <p:cTn id="25" dur="500"/>
                                        <p:tgtEl>
                                          <p:spTgt spid="11">
                                            <p:graphicEl>
                                              <a:dgm id="{90A14065-9D63-42DA-B2CD-A835884C6507}"/>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graphicEl>
                                              <a:dgm id="{4123D56A-E43E-403F-B945-DB721873F008}"/>
                                            </p:graphicEl>
                                          </p:spTgt>
                                        </p:tgtEl>
                                        <p:attrNameLst>
                                          <p:attrName>style.visibility</p:attrName>
                                        </p:attrNameLst>
                                      </p:cBhvr>
                                      <p:to>
                                        <p:strVal val="visible"/>
                                      </p:to>
                                    </p:set>
                                    <p:animEffect transition="in" filter="fade">
                                      <p:cBhvr>
                                        <p:cTn id="28" dur="500"/>
                                        <p:tgtEl>
                                          <p:spTgt spid="11">
                                            <p:graphicEl>
                                              <a:dgm id="{4123D56A-E43E-403F-B945-DB721873F008}"/>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graphicEl>
                                              <a:dgm id="{84582A52-A903-43C1-9A84-A59E7ED08EA4}"/>
                                            </p:graphicEl>
                                          </p:spTgt>
                                        </p:tgtEl>
                                        <p:attrNameLst>
                                          <p:attrName>style.visibility</p:attrName>
                                        </p:attrNameLst>
                                      </p:cBhvr>
                                      <p:to>
                                        <p:strVal val="visible"/>
                                      </p:to>
                                    </p:set>
                                    <p:animEffect transition="in" filter="fade">
                                      <p:cBhvr>
                                        <p:cTn id="33" dur="500"/>
                                        <p:tgtEl>
                                          <p:spTgt spid="11">
                                            <p:graphicEl>
                                              <a:dgm id="{84582A52-A903-43C1-9A84-A59E7ED08EA4}"/>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graphicEl>
                                              <a:dgm id="{E6961F62-E665-4265-AB7D-A8E7F3351B2E}"/>
                                            </p:graphicEl>
                                          </p:spTgt>
                                        </p:tgtEl>
                                        <p:attrNameLst>
                                          <p:attrName>style.visibility</p:attrName>
                                        </p:attrNameLst>
                                      </p:cBhvr>
                                      <p:to>
                                        <p:strVal val="visible"/>
                                      </p:to>
                                    </p:set>
                                    <p:animEffect transition="in" filter="fade">
                                      <p:cBhvr>
                                        <p:cTn id="36" dur="500"/>
                                        <p:tgtEl>
                                          <p:spTgt spid="11">
                                            <p:graphicEl>
                                              <a:dgm id="{E6961F62-E665-4265-AB7D-A8E7F3351B2E}"/>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graphicEl>
                                              <a:dgm id="{9AA7DD7E-188E-4D55-935A-BD26561AA002}"/>
                                            </p:graphicEl>
                                          </p:spTgt>
                                        </p:tgtEl>
                                        <p:attrNameLst>
                                          <p:attrName>style.visibility</p:attrName>
                                        </p:attrNameLst>
                                      </p:cBhvr>
                                      <p:to>
                                        <p:strVal val="visible"/>
                                      </p:to>
                                    </p:set>
                                    <p:animEffect transition="in" filter="fade">
                                      <p:cBhvr>
                                        <p:cTn id="39" dur="500"/>
                                        <p:tgtEl>
                                          <p:spTgt spid="11">
                                            <p:graphicEl>
                                              <a:dgm id="{9AA7DD7E-188E-4D55-935A-BD26561AA002}"/>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graphicEl>
                                              <a:dgm id="{6E6640C1-6BFD-492B-B041-795EED28F0FD}"/>
                                            </p:graphicEl>
                                          </p:spTgt>
                                        </p:tgtEl>
                                        <p:attrNameLst>
                                          <p:attrName>style.visibility</p:attrName>
                                        </p:attrNameLst>
                                      </p:cBhvr>
                                      <p:to>
                                        <p:strVal val="visible"/>
                                      </p:to>
                                    </p:set>
                                    <p:animEffect transition="in" filter="fade">
                                      <p:cBhvr>
                                        <p:cTn id="42" dur="500"/>
                                        <p:tgtEl>
                                          <p:spTgt spid="11">
                                            <p:graphicEl>
                                              <a:dgm id="{6E6640C1-6BFD-492B-B041-795EED28F0FD}"/>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graphicEl>
                                              <a:dgm id="{66B57D30-92F7-4D66-9661-14863EFCA2F7}"/>
                                            </p:graphicEl>
                                          </p:spTgt>
                                        </p:tgtEl>
                                        <p:attrNameLst>
                                          <p:attrName>style.visibility</p:attrName>
                                        </p:attrNameLst>
                                      </p:cBhvr>
                                      <p:to>
                                        <p:strVal val="visible"/>
                                      </p:to>
                                    </p:set>
                                    <p:animEffect transition="in" filter="fade">
                                      <p:cBhvr>
                                        <p:cTn id="45" dur="500"/>
                                        <p:tgtEl>
                                          <p:spTgt spid="11">
                                            <p:graphicEl>
                                              <a:dgm id="{66B57D30-92F7-4D66-9661-14863EFCA2F7}"/>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graphicEl>
                                              <a:dgm id="{2343F1D9-5FF3-4AE0-A836-C4E4AAFFD0FB}"/>
                                            </p:graphicEl>
                                          </p:spTgt>
                                        </p:tgtEl>
                                        <p:attrNameLst>
                                          <p:attrName>style.visibility</p:attrName>
                                        </p:attrNameLst>
                                      </p:cBhvr>
                                      <p:to>
                                        <p:strVal val="visible"/>
                                      </p:to>
                                    </p:set>
                                    <p:animEffect transition="in" filter="fade">
                                      <p:cBhvr>
                                        <p:cTn id="48" dur="500"/>
                                        <p:tgtEl>
                                          <p:spTgt spid="11">
                                            <p:graphicEl>
                                              <a:dgm id="{2343F1D9-5FF3-4AE0-A836-C4E4AAFFD0F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lvlAtOnc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Links</a:t>
            </a:r>
            <a:endParaRPr lang="en-US" dirty="0"/>
          </a:p>
        </p:txBody>
      </p:sp>
      <p:sp>
        <p:nvSpPr>
          <p:cNvPr id="7" name="Text Placeholder 2"/>
          <p:cNvSpPr txBox="1">
            <a:spLocks/>
          </p:cNvSpPr>
          <p:nvPr/>
        </p:nvSpPr>
        <p:spPr>
          <a:xfrm>
            <a:off x="270343" y="752708"/>
            <a:ext cx="8605697" cy="3853821"/>
          </a:xfrm>
          <a:prstGeom prst="rect">
            <a:avLst/>
          </a:prstGeom>
        </p:spPr>
        <p:txBody>
          <a:bodyPr/>
          <a:lstStyle>
            <a:lvl1pPr marL="126206" indent="-126206" algn="l" rtl="0" eaLnBrk="1" fontAlgn="base" hangingPunct="1">
              <a:spcBef>
                <a:spcPct val="20000"/>
              </a:spcBef>
              <a:spcAft>
                <a:spcPct val="0"/>
              </a:spcAft>
              <a:buClr>
                <a:schemeClr val="tx2"/>
              </a:buClr>
              <a:buSzPct val="80000"/>
              <a:buFont typeface="Arial" pitchFamily="34" charset="0"/>
              <a:buChar char="•"/>
              <a:defRPr lang="en-US" sz="1800" kern="1200" spc="0" dirty="0">
                <a:solidFill>
                  <a:schemeClr val="tx1">
                    <a:lumMod val="75000"/>
                    <a:lumOff val="25000"/>
                  </a:schemeClr>
                </a:solidFill>
                <a:latin typeface="+mn-lt"/>
                <a:ea typeface="ＭＳ Ｐゴシック" charset="0"/>
                <a:cs typeface="ＭＳ Ｐゴシック" charset="0"/>
              </a:defRPr>
            </a:lvl1pPr>
            <a:lvl2pPr marL="340519" indent="-173831" algn="l" rtl="0" eaLnBrk="1" fontAlgn="base" hangingPunct="1">
              <a:spcBef>
                <a:spcPct val="20000"/>
              </a:spcBef>
              <a:spcAft>
                <a:spcPct val="0"/>
              </a:spcAft>
              <a:buClr>
                <a:schemeClr val="tx2"/>
              </a:buClr>
              <a:buSzPct val="80000"/>
              <a:buFont typeface="Arial" pitchFamily="34" charset="0"/>
              <a:buChar char="–"/>
              <a:defRPr lang="en-US" sz="1500" kern="1200" spc="0" dirty="0">
                <a:solidFill>
                  <a:schemeClr val="tx1">
                    <a:lumMod val="75000"/>
                    <a:lumOff val="25000"/>
                  </a:schemeClr>
                </a:solidFill>
                <a:latin typeface="+mn-lt"/>
                <a:ea typeface="ＭＳ Ｐゴシック" charset="0"/>
                <a:cs typeface="+mn-cs"/>
              </a:defRPr>
            </a:lvl2pPr>
            <a:lvl3pPr marL="522685" indent="-128588" algn="l" rtl="0" eaLnBrk="1" fontAlgn="base" hangingPunct="1">
              <a:spcBef>
                <a:spcPct val="20000"/>
              </a:spcBef>
              <a:spcAft>
                <a:spcPct val="0"/>
              </a:spcAft>
              <a:buClr>
                <a:schemeClr val="tx2"/>
              </a:buClr>
              <a:buSzPct val="80000"/>
              <a:buFont typeface="Arial" pitchFamily="34" charset="0"/>
              <a:buChar char="•"/>
              <a:defRPr lang="en-US" kern="1200" spc="0" dirty="0">
                <a:solidFill>
                  <a:schemeClr val="tx1">
                    <a:lumMod val="75000"/>
                    <a:lumOff val="25000"/>
                  </a:schemeClr>
                </a:solidFill>
                <a:latin typeface="+mn-lt"/>
                <a:ea typeface="ＭＳ Ｐゴシック" charset="0"/>
                <a:cs typeface="+mn-cs"/>
              </a:defRPr>
            </a:lvl3pPr>
            <a:lvl4pPr marL="685800" indent="-125016" algn="l" rtl="0" eaLnBrk="1" fontAlgn="base" hangingPunct="1">
              <a:spcBef>
                <a:spcPct val="20000"/>
              </a:spcBef>
              <a:spcAft>
                <a:spcPct val="0"/>
              </a:spcAft>
              <a:buClr>
                <a:schemeClr val="tx2"/>
              </a:buClr>
              <a:buSzPct val="80000"/>
              <a:buFont typeface="Arial" pitchFamily="34" charset="0"/>
              <a:buChar char="–"/>
              <a:defRPr lang="en-US" sz="1200" kern="1200" spc="0" dirty="0">
                <a:solidFill>
                  <a:schemeClr val="tx1">
                    <a:lumMod val="75000"/>
                    <a:lumOff val="25000"/>
                  </a:schemeClr>
                </a:solidFill>
                <a:latin typeface="+mn-lt"/>
                <a:ea typeface="ＭＳ Ｐゴシック" charset="0"/>
                <a:cs typeface="+mn-cs"/>
              </a:defRPr>
            </a:lvl4pPr>
            <a:lvl5pPr marL="865585" indent="-128588" algn="l" rtl="0" eaLnBrk="1" fontAlgn="base" hangingPunct="1">
              <a:spcBef>
                <a:spcPct val="20000"/>
              </a:spcBef>
              <a:spcAft>
                <a:spcPct val="0"/>
              </a:spcAft>
              <a:buClr>
                <a:schemeClr val="tx2"/>
              </a:buClr>
              <a:buSzPct val="80000"/>
              <a:buFont typeface="Arial" pitchFamily="34" charset="0"/>
              <a:buChar char="•"/>
              <a:defRPr lang="en-US" sz="1200" kern="1200" spc="0" dirty="0">
                <a:solidFill>
                  <a:schemeClr val="tx1">
                    <a:lumMod val="75000"/>
                    <a:lumOff val="25000"/>
                  </a:schemeClr>
                </a:solidFill>
                <a:latin typeface="+mn-lt"/>
                <a:ea typeface="ＭＳ Ｐゴシック" charset="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dirty="0" smtClean="0"/>
              <a:t>Code Share </a:t>
            </a:r>
            <a:r>
              <a:rPr lang="en-US" dirty="0">
                <a:sym typeface="Wingdings" panose="05000000000000000000" pitchFamily="2" charset="2"/>
              </a:rPr>
              <a:t> </a:t>
            </a:r>
            <a:r>
              <a:rPr lang="en-US" dirty="0">
                <a:sym typeface="Wingdings" panose="05000000000000000000" pitchFamily="2" charset="2"/>
                <a:hlinkClick r:id="rId2"/>
              </a:rPr>
              <a:t>https://</a:t>
            </a:r>
            <a:r>
              <a:rPr lang="en-US" dirty="0" smtClean="0">
                <a:sym typeface="Wingdings" panose="05000000000000000000" pitchFamily="2" charset="2"/>
                <a:hlinkClick r:id="rId2"/>
              </a:rPr>
              <a:t>github.com/sunand85/DF14_Demo</a:t>
            </a:r>
            <a:endParaRPr lang="en-US" dirty="0" smtClean="0">
              <a:sym typeface="Wingdings" panose="05000000000000000000" pitchFamily="2" charset="2"/>
            </a:endParaRPr>
          </a:p>
          <a:p>
            <a:r>
              <a:rPr lang="en-US" dirty="0" smtClean="0">
                <a:sym typeface="Wingdings" panose="05000000000000000000" pitchFamily="2" charset="2"/>
              </a:rPr>
              <a:t>Apex </a:t>
            </a:r>
            <a:r>
              <a:rPr lang="en-US" dirty="0">
                <a:sym typeface="Wingdings" panose="05000000000000000000" pitchFamily="2" charset="2"/>
              </a:rPr>
              <a:t>Developer Guide </a:t>
            </a:r>
            <a:r>
              <a:rPr lang="en-US" dirty="0" smtClean="0">
                <a:sym typeface="Wingdings" panose="05000000000000000000" pitchFamily="2" charset="2"/>
              </a:rPr>
              <a:t> </a:t>
            </a:r>
            <a:r>
              <a:rPr lang="en-US" dirty="0">
                <a:sym typeface="Wingdings" panose="05000000000000000000" pitchFamily="2" charset="2"/>
                <a:hlinkClick r:id="rId3"/>
              </a:rPr>
              <a:t>https://www.salesforce.com/us/developer/docs/apexcode</a:t>
            </a:r>
            <a:r>
              <a:rPr lang="en-US" dirty="0" smtClean="0">
                <a:sym typeface="Wingdings" panose="05000000000000000000" pitchFamily="2" charset="2"/>
                <a:hlinkClick r:id="rId3"/>
              </a:rPr>
              <a:t>/</a:t>
            </a:r>
            <a:endParaRPr lang="en-US" dirty="0" smtClean="0">
              <a:sym typeface="Wingdings" panose="05000000000000000000" pitchFamily="2" charset="2"/>
            </a:endParaRPr>
          </a:p>
          <a:p>
            <a:r>
              <a:rPr lang="en-US" dirty="0" smtClean="0">
                <a:sym typeface="Wingdings" panose="05000000000000000000" pitchFamily="2" charset="2"/>
              </a:rPr>
              <a:t>Metadata </a:t>
            </a:r>
            <a:r>
              <a:rPr lang="en-US" dirty="0">
                <a:sym typeface="Wingdings" panose="05000000000000000000" pitchFamily="2" charset="2"/>
              </a:rPr>
              <a:t>Developer Guide  </a:t>
            </a:r>
            <a:r>
              <a:rPr lang="en-US" dirty="0">
                <a:sym typeface="Wingdings" panose="05000000000000000000" pitchFamily="2" charset="2"/>
                <a:hlinkClick r:id="rId4"/>
              </a:rPr>
              <a:t>https://www.salesforce.com/us/developer/docs/api_meta</a:t>
            </a:r>
            <a:r>
              <a:rPr lang="en-US" dirty="0" smtClean="0">
                <a:sym typeface="Wingdings" panose="05000000000000000000" pitchFamily="2" charset="2"/>
                <a:hlinkClick r:id="rId4"/>
              </a:rPr>
              <a:t>/</a:t>
            </a:r>
            <a:endParaRPr lang="en-US" dirty="0" smtClean="0">
              <a:sym typeface="Wingdings" panose="05000000000000000000" pitchFamily="2" charset="2"/>
            </a:endParaRPr>
          </a:p>
          <a:p>
            <a:r>
              <a:rPr lang="en-US" dirty="0" smtClean="0">
                <a:sym typeface="Wingdings" panose="05000000000000000000" pitchFamily="2" charset="2"/>
              </a:rPr>
              <a:t>H2 </a:t>
            </a:r>
            <a:r>
              <a:rPr lang="en-US" dirty="0">
                <a:sym typeface="Wingdings" panose="05000000000000000000" pitchFamily="2" charset="2"/>
              </a:rPr>
              <a:t>DB </a:t>
            </a:r>
            <a:r>
              <a:rPr lang="en-US" dirty="0" smtClean="0">
                <a:sym typeface="Wingdings" panose="05000000000000000000" pitchFamily="2" charset="2"/>
              </a:rPr>
              <a:t> </a:t>
            </a:r>
            <a:r>
              <a:rPr lang="en-US" dirty="0">
                <a:sym typeface="Wingdings" panose="05000000000000000000" pitchFamily="2" charset="2"/>
                <a:hlinkClick r:id="rId5"/>
              </a:rPr>
              <a:t>http://</a:t>
            </a:r>
            <a:r>
              <a:rPr lang="en-US" dirty="0" smtClean="0">
                <a:sym typeface="Wingdings" panose="05000000000000000000" pitchFamily="2" charset="2"/>
                <a:hlinkClick r:id="rId5"/>
              </a:rPr>
              <a:t>www.h2database.com/h2.pdf</a:t>
            </a:r>
            <a:endParaRPr lang="en-US" dirty="0" smtClean="0">
              <a:sym typeface="Wingdings" panose="05000000000000000000" pitchFamily="2" charset="2"/>
            </a:endParaRPr>
          </a:p>
          <a:p>
            <a:r>
              <a:rPr lang="en-US" dirty="0" smtClean="0">
                <a:sym typeface="Wingdings" panose="05000000000000000000" pitchFamily="2" charset="2"/>
              </a:rPr>
              <a:t>External </a:t>
            </a:r>
            <a:r>
              <a:rPr lang="en-US" dirty="0">
                <a:sym typeface="Wingdings" panose="05000000000000000000" pitchFamily="2" charset="2"/>
              </a:rPr>
              <a:t>Id  </a:t>
            </a:r>
            <a:r>
              <a:rPr lang="en-US" dirty="0">
                <a:sym typeface="Wingdings" panose="05000000000000000000" pitchFamily="2" charset="2"/>
                <a:hlinkClick r:id="rId6"/>
              </a:rPr>
              <a:t>http://blog.jeffdouglas.com/2010/05/07/using-exernal-id-fields-in-salesforce</a:t>
            </a:r>
            <a:r>
              <a:rPr lang="en-US" dirty="0" smtClean="0">
                <a:sym typeface="Wingdings" panose="05000000000000000000" pitchFamily="2" charset="2"/>
                <a:hlinkClick r:id="rId6"/>
              </a:rPr>
              <a:t>/</a:t>
            </a:r>
            <a:r>
              <a:rPr lang="en-US" dirty="0" smtClean="0">
                <a:sym typeface="Wingdings" panose="05000000000000000000" pitchFamily="2" charset="2"/>
              </a:rPr>
              <a:t> </a:t>
            </a:r>
          </a:p>
          <a:p>
            <a:r>
              <a:rPr lang="en-US" dirty="0" smtClean="0">
                <a:sym typeface="Wingdings" panose="05000000000000000000" pitchFamily="2" charset="2"/>
              </a:rPr>
              <a:t>Salesforce Record </a:t>
            </a:r>
            <a:r>
              <a:rPr lang="en-US" dirty="0">
                <a:sym typeface="Wingdings" panose="05000000000000000000" pitchFamily="2" charset="2"/>
              </a:rPr>
              <a:t>Id Prefix Decoder  </a:t>
            </a:r>
            <a:r>
              <a:rPr lang="en-US" dirty="0">
                <a:sym typeface="Wingdings" panose="05000000000000000000" pitchFamily="2" charset="2"/>
                <a:hlinkClick r:id="rId7"/>
              </a:rPr>
              <a:t>https://</a:t>
            </a:r>
            <a:r>
              <a:rPr lang="en-US" dirty="0" smtClean="0">
                <a:sym typeface="Wingdings" panose="05000000000000000000" pitchFamily="2" charset="2"/>
                <a:hlinkClick r:id="rId7"/>
              </a:rPr>
              <a:t>help.salesforce.com/apex/HTViewSolution?id=000005995&amp;language=en_US</a:t>
            </a:r>
            <a:r>
              <a:rPr lang="en-US" dirty="0" smtClean="0">
                <a:sym typeface="Wingdings" panose="05000000000000000000" pitchFamily="2" charset="2"/>
              </a:rPr>
              <a:t> </a:t>
            </a: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endParaRPr lang="en-US" dirty="0" smtClean="0"/>
          </a:p>
        </p:txBody>
      </p:sp>
    </p:spTree>
    <p:extLst>
      <p:ext uri="{BB962C8B-B14F-4D97-AF65-F5344CB8AC3E}">
        <p14:creationId xmlns:p14="http://schemas.microsoft.com/office/powerpoint/2010/main" val="29575943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p:nvPr/>
        </p:nvSpPr>
        <p:spPr>
          <a:xfrm>
            <a:off x="271462" y="1"/>
            <a:ext cx="8603279" cy="685529"/>
          </a:xfrm>
          <a:prstGeom prst="rect">
            <a:avLst/>
          </a:prstGeom>
          <a:noFill/>
          <a:ln>
            <a:noFill/>
          </a:ln>
        </p:spPr>
        <p:txBody>
          <a:bodyPr lIns="0" tIns="0" rIns="0" bIns="0" anchor="b" anchorCtr="0">
            <a:noAutofit/>
          </a:bodyPr>
          <a:lstStyle/>
          <a:p>
            <a:pPr>
              <a:lnSpc>
                <a:spcPct val="80000"/>
              </a:lnSpc>
              <a:spcBef>
                <a:spcPts val="0"/>
              </a:spcBef>
              <a:buSzPct val="25000"/>
            </a:pPr>
            <a:r>
              <a:rPr lang="en-US" sz="2400" b="1" dirty="0">
                <a:solidFill>
                  <a:srgbClr val="009CDB"/>
                </a:solidFill>
                <a:latin typeface="Arial"/>
                <a:ea typeface="Arial"/>
                <a:cs typeface="Arial"/>
                <a:sym typeface="Arial"/>
              </a:rPr>
              <a:t>Safe Harbor</a:t>
            </a:r>
          </a:p>
        </p:txBody>
      </p:sp>
      <p:sp>
        <p:nvSpPr>
          <p:cNvPr id="277" name="Shape 277"/>
          <p:cNvSpPr txBox="1"/>
          <p:nvPr/>
        </p:nvSpPr>
        <p:spPr>
          <a:xfrm>
            <a:off x="269571" y="943918"/>
            <a:ext cx="8605979" cy="3628081"/>
          </a:xfrm>
          <a:prstGeom prst="rect">
            <a:avLst/>
          </a:prstGeom>
          <a:noFill/>
          <a:ln>
            <a:noFill/>
          </a:ln>
        </p:spPr>
        <p:txBody>
          <a:bodyPr lIns="0" tIns="0" rIns="0" bIns="0" anchor="t" anchorCtr="0">
            <a:noAutofit/>
          </a:bodyPr>
          <a:lstStyle/>
          <a:p>
            <a:pPr>
              <a:spcBef>
                <a:spcPts val="0"/>
              </a:spcBef>
              <a:buSzPct val="25000"/>
            </a:pPr>
            <a:r>
              <a:rPr lang="en-US" sz="1050" dirty="0">
                <a:solidFill>
                  <a:srgbClr val="404040"/>
                </a:solidFill>
                <a:latin typeface="Arial"/>
                <a:ea typeface="Arial"/>
                <a:cs typeface="Arial"/>
                <a:sym typeface="Arial"/>
              </a:rPr>
              <a:t>Safe harbor statement under the Private Securities Litigation Reform Act of 1995:</a:t>
            </a:r>
          </a:p>
          <a:p>
            <a:pPr>
              <a:spcBef>
                <a:spcPts val="0"/>
              </a:spcBef>
              <a:buSzPct val="25000"/>
            </a:pPr>
            <a:r>
              <a:rPr lang="en-US" sz="1050" dirty="0">
                <a:solidFill>
                  <a:srgbClr val="404040"/>
                </a:solidFill>
                <a:latin typeface="Arial"/>
                <a:ea typeface="Arial"/>
                <a:cs typeface="Arial"/>
                <a:sym typeface="Arial"/>
              </a:rPr>
              <a:t> </a:t>
            </a:r>
          </a:p>
          <a:p>
            <a:pPr>
              <a:spcBef>
                <a:spcPts val="0"/>
              </a:spcBef>
              <a:buSzPct val="25000"/>
            </a:pPr>
            <a:r>
              <a:rPr lang="en-US" sz="1050" dirty="0">
                <a:solidFill>
                  <a:srgbClr val="404040"/>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salesforce.com, </a:t>
            </a:r>
            <a:r>
              <a:rPr lang="en-US" sz="1050" dirty="0" err="1">
                <a:solidFill>
                  <a:srgbClr val="404040"/>
                </a:solidFill>
                <a:latin typeface="Arial"/>
                <a:ea typeface="Arial"/>
                <a:cs typeface="Arial"/>
                <a:sym typeface="Arial"/>
              </a:rPr>
              <a:t>inc.</a:t>
            </a:r>
            <a:r>
              <a:rPr lang="en-US" sz="1050" dirty="0">
                <a:solidFill>
                  <a:srgbClr val="404040"/>
                </a:solidFill>
                <a:latin typeface="Arial"/>
                <a:ea typeface="Arial"/>
                <a:cs typeface="Arial"/>
                <a:sym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a:spcBef>
                <a:spcPts val="0"/>
              </a:spcBef>
              <a:buSzPct val="25000"/>
            </a:pPr>
            <a:r>
              <a:rPr lang="en-US" sz="1050" dirty="0">
                <a:solidFill>
                  <a:srgbClr val="404040"/>
                </a:solidFill>
                <a:latin typeface="Arial"/>
                <a:ea typeface="Arial"/>
                <a:cs typeface="Arial"/>
                <a:sym typeface="Arial"/>
              </a:rPr>
              <a:t> </a:t>
            </a:r>
          </a:p>
          <a:p>
            <a:pPr>
              <a:spcBef>
                <a:spcPts val="0"/>
              </a:spcBef>
              <a:buSzPct val="25000"/>
            </a:pPr>
            <a:r>
              <a:rPr lang="en-US" sz="1050" dirty="0">
                <a:solidFill>
                  <a:srgbClr val="404040"/>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non-salesforce.com products, and utilization and selling to larger enterprise customers. Further information on potential factors that could affect the financial results of salesforce.com, </a:t>
            </a:r>
            <a:r>
              <a:rPr lang="en-US" sz="1050" dirty="0" err="1">
                <a:solidFill>
                  <a:srgbClr val="404040"/>
                </a:solidFill>
                <a:latin typeface="Arial"/>
                <a:ea typeface="Arial"/>
                <a:cs typeface="Arial"/>
                <a:sym typeface="Arial"/>
              </a:rPr>
              <a:t>inc.</a:t>
            </a:r>
            <a:r>
              <a:rPr lang="en-US" sz="1050" dirty="0">
                <a:solidFill>
                  <a:srgbClr val="404040"/>
                </a:solidFill>
                <a:latin typeface="Arial"/>
                <a:ea typeface="Arial"/>
                <a:cs typeface="Arial"/>
                <a:sym typeface="Arial"/>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a:spcBef>
                <a:spcPts val="0"/>
              </a:spcBef>
              <a:buSzPct val="25000"/>
            </a:pPr>
            <a:r>
              <a:rPr lang="en-US" sz="1050" dirty="0">
                <a:solidFill>
                  <a:srgbClr val="404040"/>
                </a:solidFill>
                <a:latin typeface="Arial"/>
                <a:ea typeface="Arial"/>
                <a:cs typeface="Arial"/>
                <a:sym typeface="Arial"/>
              </a:rPr>
              <a:t> </a:t>
            </a:r>
          </a:p>
          <a:p>
            <a:pPr>
              <a:spcBef>
                <a:spcPts val="0"/>
              </a:spcBef>
              <a:buSzPct val="25000"/>
            </a:pPr>
            <a:r>
              <a:rPr lang="en-US" sz="1050" dirty="0">
                <a:solidFill>
                  <a:srgbClr val="404040"/>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Salesforce.com, </a:t>
            </a:r>
            <a:r>
              <a:rPr lang="en-US" sz="1050" dirty="0" err="1">
                <a:solidFill>
                  <a:srgbClr val="404040"/>
                </a:solidFill>
                <a:latin typeface="Arial"/>
                <a:ea typeface="Arial"/>
                <a:cs typeface="Arial"/>
                <a:sym typeface="Arial"/>
              </a:rPr>
              <a:t>inc.</a:t>
            </a:r>
            <a:r>
              <a:rPr lang="en-US" sz="1050" dirty="0">
                <a:solidFill>
                  <a:srgbClr val="404040"/>
                </a:solidFill>
                <a:latin typeface="Arial"/>
                <a:ea typeface="Arial"/>
                <a:cs typeface="Arial"/>
                <a:sym typeface="Arial"/>
              </a:rPr>
              <a:t> assumes no obligation and does not intend to update these forward-looking statements.</a:t>
            </a:r>
          </a:p>
        </p:txBody>
      </p:sp>
    </p:spTree>
    <p:extLst>
      <p:ext uri="{BB962C8B-B14F-4D97-AF65-F5344CB8AC3E}">
        <p14:creationId xmlns:p14="http://schemas.microsoft.com/office/powerpoint/2010/main" val="1634003402"/>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06750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pPr lvl="1">
              <a:buFont typeface="Arial" panose="020B0604020202020204" pitchFamily="34" charset="0"/>
              <a:buChar char="•"/>
            </a:pPr>
            <a:r>
              <a:rPr lang="en-US" sz="2000" dirty="0" smtClean="0"/>
              <a:t>Who are we?</a:t>
            </a:r>
          </a:p>
          <a:p>
            <a:pPr lvl="1">
              <a:buFont typeface="Arial" panose="020B0604020202020204" pitchFamily="34" charset="0"/>
              <a:buChar char="•"/>
            </a:pPr>
            <a:r>
              <a:rPr lang="en-US" sz="2000" dirty="0" smtClean="0"/>
              <a:t>Data Load Challenges</a:t>
            </a:r>
          </a:p>
          <a:p>
            <a:pPr lvl="1">
              <a:buFont typeface="Arial" panose="020B0604020202020204" pitchFamily="34" charset="0"/>
              <a:buChar char="•"/>
            </a:pPr>
            <a:r>
              <a:rPr lang="en-US" sz="2000" dirty="0" smtClean="0"/>
              <a:t>Use Case</a:t>
            </a:r>
          </a:p>
          <a:p>
            <a:pPr lvl="1">
              <a:buFont typeface="Arial" panose="020B0604020202020204" pitchFamily="34" charset="0"/>
              <a:buChar char="•"/>
            </a:pPr>
            <a:r>
              <a:rPr lang="en-US" sz="2000" dirty="0"/>
              <a:t>Build Your Own </a:t>
            </a:r>
            <a:r>
              <a:rPr lang="en-US" sz="2000" dirty="0" err="1"/>
              <a:t>Dataloader</a:t>
            </a:r>
            <a:r>
              <a:rPr lang="en-US" sz="2000" dirty="0"/>
              <a:t> (BYODL)</a:t>
            </a:r>
          </a:p>
          <a:p>
            <a:pPr lvl="1">
              <a:buFont typeface="Arial" panose="020B0604020202020204" pitchFamily="34" charset="0"/>
              <a:buChar char="•"/>
            </a:pPr>
            <a:r>
              <a:rPr lang="en-US" sz="2000" dirty="0" smtClean="0"/>
              <a:t>Demo</a:t>
            </a:r>
          </a:p>
          <a:p>
            <a:pPr lvl="1">
              <a:buFont typeface="Arial" panose="020B0604020202020204" pitchFamily="34" charset="0"/>
              <a:buChar char="•"/>
            </a:pPr>
            <a:r>
              <a:rPr lang="en-US" sz="2000" dirty="0" smtClean="0"/>
              <a:t>Q&amp;A</a:t>
            </a:r>
            <a:endParaRPr lang="en-US" sz="2000" dirty="0"/>
          </a:p>
        </p:txBody>
      </p:sp>
    </p:spTree>
    <p:extLst>
      <p:ext uri="{BB962C8B-B14F-4D97-AF65-F5344CB8AC3E}">
        <p14:creationId xmlns:p14="http://schemas.microsoft.com/office/powerpoint/2010/main" val="143002843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Gainsight</a:t>
            </a:r>
            <a:endParaRPr lang="en-US" dirty="0"/>
          </a:p>
        </p:txBody>
      </p:sp>
      <p:sp>
        <p:nvSpPr>
          <p:cNvPr id="3" name="Text Placeholder 2"/>
          <p:cNvSpPr>
            <a:spLocks noGrp="1"/>
          </p:cNvSpPr>
          <p:nvPr>
            <p:ph type="body" sz="quarter" idx="10"/>
          </p:nvPr>
        </p:nvSpPr>
        <p:spPr>
          <a:xfrm>
            <a:off x="271464" y="774140"/>
            <a:ext cx="8603456" cy="1463902"/>
          </a:xfrm>
        </p:spPr>
        <p:txBody>
          <a:bodyPr/>
          <a:lstStyle/>
          <a:p>
            <a:pPr>
              <a:lnSpc>
                <a:spcPct val="100000"/>
              </a:lnSpc>
              <a:buClr>
                <a:srgbClr val="404040"/>
              </a:buClr>
              <a:buSzPct val="111000"/>
              <a:buFont typeface="Times New Roman" panose="02020603050405020304" pitchFamily="18" charset="0"/>
              <a:buBlip>
                <a:blip r:embed="rId2"/>
              </a:buBlip>
            </a:pPr>
            <a:r>
              <a:rPr lang="en-US" altLang="en-US" dirty="0">
                <a:solidFill>
                  <a:srgbClr val="404040"/>
                </a:solidFill>
                <a:ea typeface="ＭＳ Ｐゴシック" panose="020B0600070205080204" pitchFamily="34" charset="-128"/>
              </a:rPr>
              <a:t> </a:t>
            </a:r>
            <a:r>
              <a:rPr lang="en-US" altLang="en-US" dirty="0" smtClean="0">
                <a:solidFill>
                  <a:srgbClr val="404040"/>
                </a:solidFill>
                <a:ea typeface="ＭＳ Ｐゴシック" panose="020B0600070205080204" pitchFamily="34" charset="-128"/>
              </a:rPr>
              <a:t>Our </a:t>
            </a:r>
            <a:r>
              <a:rPr lang="en-US" altLang="en-US" dirty="0">
                <a:solidFill>
                  <a:srgbClr val="404040"/>
                </a:solidFill>
                <a:ea typeface="ＭＳ Ｐゴシック" panose="020B0600070205080204" pitchFamily="34" charset="-128"/>
              </a:rPr>
              <a:t>Mission: Grow Revenue Faster with Customer Success</a:t>
            </a:r>
          </a:p>
          <a:p>
            <a:pPr marL="0" indent="0">
              <a:lnSpc>
                <a:spcPct val="100000"/>
              </a:lnSpc>
              <a:buClr>
                <a:srgbClr val="404040"/>
              </a:buClr>
              <a:buSzPct val="111000"/>
              <a:buNone/>
            </a:pPr>
            <a:endParaRPr lang="en-US" altLang="en-US" sz="500" dirty="0">
              <a:solidFill>
                <a:srgbClr val="404040"/>
              </a:solidFill>
              <a:ea typeface="ＭＳ Ｐゴシック" panose="020B0600070205080204" pitchFamily="34" charset="-128"/>
            </a:endParaRPr>
          </a:p>
          <a:p>
            <a:pPr>
              <a:lnSpc>
                <a:spcPct val="100000"/>
              </a:lnSpc>
              <a:buClr>
                <a:srgbClr val="404040"/>
              </a:buClr>
              <a:buSzPct val="111000"/>
              <a:buFont typeface="Times New Roman" panose="02020603050405020304" pitchFamily="18" charset="0"/>
              <a:buBlip>
                <a:blip r:embed="rId2"/>
              </a:buBlip>
            </a:pPr>
            <a:r>
              <a:rPr lang="en-US" altLang="en-US" dirty="0">
                <a:solidFill>
                  <a:srgbClr val="404040"/>
                </a:solidFill>
                <a:ea typeface="ＭＳ Ｐゴシック" panose="020B0600070205080204" pitchFamily="34" charset="-128"/>
              </a:rPr>
              <a:t> 100% Native Force.com App</a:t>
            </a:r>
          </a:p>
          <a:p>
            <a:pPr marL="0" indent="282575">
              <a:lnSpc>
                <a:spcPct val="100000"/>
              </a:lnSpc>
              <a:buClr>
                <a:srgbClr val="404040"/>
              </a:buClr>
              <a:buSzPct val="111000"/>
              <a:buNone/>
            </a:pPr>
            <a:r>
              <a:rPr lang="en-US" altLang="en-US" sz="1200" dirty="0">
                <a:solidFill>
                  <a:srgbClr val="404040"/>
                </a:solidFill>
                <a:ea typeface="ＭＳ Ｐゴシック" panose="020B0600070205080204" pitchFamily="34" charset="-128"/>
              </a:rPr>
              <a:t>Extensible via our own Matrix Data Analytics Platform on </a:t>
            </a:r>
            <a:r>
              <a:rPr lang="en-US" altLang="en-US" sz="1200" dirty="0" err="1">
                <a:solidFill>
                  <a:srgbClr val="404040"/>
                </a:solidFill>
                <a:ea typeface="ＭＳ Ｐゴシック" panose="020B0600070205080204" pitchFamily="34" charset="-128"/>
              </a:rPr>
              <a:t>Heroku</a:t>
            </a:r>
            <a:endParaRPr lang="en-US" altLang="en-US" sz="1200" dirty="0">
              <a:solidFill>
                <a:srgbClr val="404040"/>
              </a:solidFill>
              <a:ea typeface="ＭＳ Ｐゴシック" panose="020B0600070205080204" pitchFamily="34" charset="-128"/>
            </a:endParaRPr>
          </a:p>
          <a:p>
            <a:pPr marL="166688" lvl="1" indent="0">
              <a:buClr>
                <a:srgbClr val="404040"/>
              </a:buClr>
              <a:buSzPct val="111000"/>
              <a:buNone/>
            </a:pPr>
            <a:endParaRPr lang="en-US" altLang="en-US" sz="500" dirty="0">
              <a:solidFill>
                <a:srgbClr val="404040"/>
              </a:solidFill>
              <a:ea typeface="ＭＳ Ｐゴシック" panose="020B0600070205080204" pitchFamily="34" charset="-128"/>
            </a:endParaRPr>
          </a:p>
          <a:p>
            <a:pPr>
              <a:buClr>
                <a:srgbClr val="404040"/>
              </a:buClr>
              <a:buSzPct val="111000"/>
              <a:buFont typeface="Times New Roman" panose="02020603050405020304" pitchFamily="18" charset="0"/>
              <a:buBlip>
                <a:blip r:embed="rId2"/>
              </a:buBlip>
            </a:pPr>
            <a:r>
              <a:rPr lang="en-US" altLang="en-US" dirty="0" smtClean="0">
                <a:solidFill>
                  <a:srgbClr val="404040"/>
                </a:solidFill>
                <a:ea typeface="ＭＳ Ｐゴシック" panose="020B0600070205080204" pitchFamily="34" charset="-128"/>
              </a:rPr>
              <a:t> 100</a:t>
            </a:r>
            <a:r>
              <a:rPr lang="en-US" altLang="en-US" dirty="0">
                <a:solidFill>
                  <a:srgbClr val="404040"/>
                </a:solidFill>
                <a:ea typeface="ＭＳ Ｐゴシック" panose="020B0600070205080204" pitchFamily="34" charset="-128"/>
              </a:rPr>
              <a:t>+ Global Customers managing $20B+ accounts</a:t>
            </a:r>
          </a:p>
        </p:txBody>
      </p:sp>
      <p:grpSp>
        <p:nvGrpSpPr>
          <p:cNvPr id="10" name="Group 9"/>
          <p:cNvGrpSpPr/>
          <p:nvPr/>
        </p:nvGrpSpPr>
        <p:grpSpPr>
          <a:xfrm>
            <a:off x="1304052" y="2349250"/>
            <a:ext cx="2070799" cy="1569356"/>
            <a:chOff x="1772317" y="3133740"/>
            <a:chExt cx="2761065" cy="2092475"/>
          </a:xfrm>
        </p:grpSpPr>
        <p:sp>
          <p:nvSpPr>
            <p:cNvPr id="4" name="Rectangle 3"/>
            <p:cNvSpPr/>
            <p:nvPr/>
          </p:nvSpPr>
          <p:spPr>
            <a:xfrm>
              <a:off x="1923318" y="3248769"/>
              <a:ext cx="2610064" cy="1977446"/>
            </a:xfrm>
            <a:prstGeom prst="rect">
              <a:avLst/>
            </a:prstGeom>
            <a:solidFill>
              <a:sysClr val="window" lastClr="FFFFFF"/>
            </a:solidFill>
            <a:ln w="28575" cap="flat" cmpd="sng" algn="ctr">
              <a:solidFill>
                <a:srgbClr val="002060"/>
              </a:solidFill>
              <a:prstDash val="solid"/>
              <a:miter lim="800000"/>
            </a:ln>
            <a:effectLst/>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20000"/>
                </a:lnSpc>
                <a:defRPr/>
              </a:pPr>
              <a:r>
                <a:rPr lang="en-US" sz="1350" b="1" dirty="0">
                  <a:solidFill>
                    <a:schemeClr val="tx2"/>
                  </a:solidFill>
                  <a:latin typeface="Century Gothic"/>
                  <a:cs typeface="Century Gothic"/>
                </a:rPr>
                <a:t>Increase </a:t>
              </a:r>
              <a:r>
                <a:rPr lang="en-US" sz="1350" dirty="0">
                  <a:solidFill>
                    <a:schemeClr val="accent5">
                      <a:lumMod val="50000"/>
                    </a:schemeClr>
                  </a:solidFill>
                  <a:latin typeface="Century Gothic"/>
                  <a:cs typeface="Century Gothic"/>
                </a:rPr>
                <a:t>retention</a:t>
              </a:r>
            </a:p>
          </p:txBody>
        </p:sp>
        <p:sp>
          <p:nvSpPr>
            <p:cNvPr id="5" name="Oval 4"/>
            <p:cNvSpPr/>
            <p:nvPr/>
          </p:nvSpPr>
          <p:spPr>
            <a:xfrm>
              <a:off x="1772317" y="3133740"/>
              <a:ext cx="396873" cy="391884"/>
            </a:xfrm>
            <a:prstGeom prst="ellipse">
              <a:avLst/>
            </a:prstGeom>
            <a:solidFill>
              <a:srgbClr val="4472C4"/>
            </a:solidFill>
            <a:ln w="12700" cap="flat" cmpd="sng" algn="ctr">
              <a:solidFill>
                <a:srgbClr val="5B9BD5">
                  <a:shade val="50000"/>
                </a:srgbClr>
              </a:solidFill>
              <a:prstDash val="solid"/>
              <a:miter lim="800000"/>
            </a:ln>
            <a:effectLst/>
          </p:spPr>
          <p:txBody>
            <a:bodyPr lIns="0" r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800" fontAlgn="auto">
                <a:spcBef>
                  <a:spcPts val="0"/>
                </a:spcBef>
                <a:spcAft>
                  <a:spcPts val="0"/>
                </a:spcAft>
                <a:defRPr/>
              </a:pPr>
              <a:r>
                <a:rPr lang="en-US" sz="1200" b="1" kern="0" dirty="0">
                  <a:solidFill>
                    <a:sysClr val="window" lastClr="FFFFFF"/>
                  </a:solidFill>
                  <a:latin typeface="Century Gothic"/>
                  <a:cs typeface="Century Gothic"/>
                </a:rPr>
                <a:t>1</a:t>
              </a:r>
            </a:p>
          </p:txBody>
        </p:sp>
      </p:grpSp>
      <p:grpSp>
        <p:nvGrpSpPr>
          <p:cNvPr id="11" name="Group 10"/>
          <p:cNvGrpSpPr/>
          <p:nvPr/>
        </p:nvGrpSpPr>
        <p:grpSpPr>
          <a:xfrm>
            <a:off x="3457329" y="2350306"/>
            <a:ext cx="2070799" cy="1569356"/>
            <a:chOff x="4608184" y="3133740"/>
            <a:chExt cx="2761065" cy="2092475"/>
          </a:xfrm>
        </p:grpSpPr>
        <p:sp>
          <p:nvSpPr>
            <p:cNvPr id="6" name="Rectangle 5"/>
            <p:cNvSpPr/>
            <p:nvPr/>
          </p:nvSpPr>
          <p:spPr>
            <a:xfrm>
              <a:off x="4759185" y="3248769"/>
              <a:ext cx="2610064" cy="1977446"/>
            </a:xfrm>
            <a:prstGeom prst="rect">
              <a:avLst/>
            </a:prstGeom>
            <a:solidFill>
              <a:sysClr val="window" lastClr="FFFFFF"/>
            </a:solidFill>
            <a:ln w="28575" cap="flat" cmpd="sng" algn="ctr">
              <a:solidFill>
                <a:srgbClr val="002060"/>
              </a:solidFill>
              <a:prstDash val="solid"/>
              <a:miter lim="800000"/>
            </a:ln>
            <a:effectLst/>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20000"/>
                </a:lnSpc>
                <a:defRPr/>
              </a:pPr>
              <a:r>
                <a:rPr lang="en-US" sz="1350" b="1" dirty="0">
                  <a:solidFill>
                    <a:srgbClr val="1F497D"/>
                  </a:solidFill>
                  <a:latin typeface="Century Gothic"/>
                  <a:cs typeface="Century Gothic"/>
                </a:rPr>
                <a:t>Drive</a:t>
              </a:r>
              <a:r>
                <a:rPr lang="en-US" sz="1350" dirty="0">
                  <a:solidFill>
                    <a:srgbClr val="1F497D"/>
                  </a:solidFill>
                  <a:latin typeface="Century Gothic"/>
                  <a:cs typeface="Century Gothic"/>
                </a:rPr>
                <a:t> </a:t>
              </a:r>
              <a:r>
                <a:rPr lang="en-US" sz="1350" dirty="0">
                  <a:solidFill>
                    <a:schemeClr val="bg1">
                      <a:lumMod val="50000"/>
                    </a:schemeClr>
                  </a:solidFill>
                  <a:latin typeface="Century Gothic"/>
                  <a:cs typeface="Century Gothic"/>
                </a:rPr>
                <a:t>up/cross-sell</a:t>
              </a:r>
              <a:endParaRPr lang="en-US" sz="1050" b="1" dirty="0">
                <a:solidFill>
                  <a:schemeClr val="accent1"/>
                </a:solidFill>
                <a:latin typeface="Century Gothic"/>
                <a:cs typeface="Century Gothic"/>
              </a:endParaRPr>
            </a:p>
          </p:txBody>
        </p:sp>
        <p:sp>
          <p:nvSpPr>
            <p:cNvPr id="7" name="Oval 6"/>
            <p:cNvSpPr/>
            <p:nvPr/>
          </p:nvSpPr>
          <p:spPr>
            <a:xfrm>
              <a:off x="4608184" y="3133740"/>
              <a:ext cx="396873" cy="391884"/>
            </a:xfrm>
            <a:prstGeom prst="ellipse">
              <a:avLst/>
            </a:prstGeom>
            <a:solidFill>
              <a:srgbClr val="4472C4"/>
            </a:solidFill>
            <a:ln w="12700" cap="flat" cmpd="sng" algn="ctr">
              <a:solidFill>
                <a:srgbClr val="5B9BD5">
                  <a:shade val="50000"/>
                </a:srgbClr>
              </a:solidFill>
              <a:prstDash val="solid"/>
              <a:miter lim="800000"/>
            </a:ln>
            <a:effectLst/>
          </p:spPr>
          <p:txBody>
            <a:bodyPr lIns="0" r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800" fontAlgn="auto">
                <a:spcBef>
                  <a:spcPts val="0"/>
                </a:spcBef>
                <a:spcAft>
                  <a:spcPts val="0"/>
                </a:spcAft>
                <a:defRPr/>
              </a:pPr>
              <a:r>
                <a:rPr lang="en-US" sz="1200" b="1" kern="0" dirty="0">
                  <a:solidFill>
                    <a:sysClr val="window" lastClr="FFFFFF"/>
                  </a:solidFill>
                  <a:latin typeface="Century Gothic"/>
                  <a:cs typeface="Century Gothic"/>
                </a:rPr>
                <a:t>2</a:t>
              </a:r>
            </a:p>
          </p:txBody>
        </p:sp>
      </p:grpSp>
      <p:grpSp>
        <p:nvGrpSpPr>
          <p:cNvPr id="12" name="Group 11"/>
          <p:cNvGrpSpPr/>
          <p:nvPr/>
        </p:nvGrpSpPr>
        <p:grpSpPr>
          <a:xfrm>
            <a:off x="5584511" y="2349250"/>
            <a:ext cx="2070799" cy="1569356"/>
            <a:chOff x="7444426" y="3132332"/>
            <a:chExt cx="2761065" cy="2092475"/>
          </a:xfrm>
        </p:grpSpPr>
        <p:sp>
          <p:nvSpPr>
            <p:cNvPr id="8" name="Rectangle 7"/>
            <p:cNvSpPr/>
            <p:nvPr/>
          </p:nvSpPr>
          <p:spPr>
            <a:xfrm>
              <a:off x="7595427" y="3247361"/>
              <a:ext cx="2610064" cy="1977446"/>
            </a:xfrm>
            <a:prstGeom prst="rect">
              <a:avLst/>
            </a:prstGeom>
            <a:solidFill>
              <a:sysClr val="window" lastClr="FFFFFF"/>
            </a:solidFill>
            <a:ln w="28575" cap="flat" cmpd="sng" algn="ctr">
              <a:solidFill>
                <a:srgbClr val="002060"/>
              </a:solidFill>
              <a:prstDash val="solid"/>
              <a:miter lim="800000"/>
            </a:ln>
            <a:effectLst/>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20000"/>
                </a:lnSpc>
                <a:defRPr/>
              </a:pPr>
              <a:r>
                <a:rPr lang="en-US" sz="1350" b="1" dirty="0">
                  <a:solidFill>
                    <a:srgbClr val="1F497D"/>
                  </a:solidFill>
                  <a:latin typeface="Century Gothic"/>
                  <a:cs typeface="Century Gothic"/>
                </a:rPr>
                <a:t>Boost </a:t>
              </a:r>
              <a:r>
                <a:rPr lang="en-US" sz="1350" dirty="0">
                  <a:solidFill>
                    <a:schemeClr val="bg1">
                      <a:lumMod val="50000"/>
                    </a:schemeClr>
                  </a:solidFill>
                  <a:latin typeface="Century Gothic"/>
                  <a:cs typeface="Century Gothic"/>
                </a:rPr>
                <a:t>Team</a:t>
              </a:r>
            </a:p>
            <a:p>
              <a:pPr algn="ctr">
                <a:lnSpc>
                  <a:spcPct val="120000"/>
                </a:lnSpc>
                <a:defRPr/>
              </a:pPr>
              <a:r>
                <a:rPr lang="en-US" sz="1350" b="1" dirty="0">
                  <a:solidFill>
                    <a:schemeClr val="bg1">
                      <a:lumMod val="50000"/>
                    </a:schemeClr>
                  </a:solidFill>
                  <a:latin typeface="Century Gothic"/>
                  <a:cs typeface="Century Gothic"/>
                </a:rPr>
                <a:t> </a:t>
              </a:r>
              <a:r>
                <a:rPr lang="en-US" sz="1350" dirty="0">
                  <a:solidFill>
                    <a:schemeClr val="bg1">
                      <a:lumMod val="50000"/>
                    </a:schemeClr>
                  </a:solidFill>
                  <a:latin typeface="Century Gothic"/>
                  <a:cs typeface="Century Gothic"/>
                </a:rPr>
                <a:t>Productivity</a:t>
              </a:r>
            </a:p>
          </p:txBody>
        </p:sp>
        <p:sp>
          <p:nvSpPr>
            <p:cNvPr id="9" name="Oval 8"/>
            <p:cNvSpPr/>
            <p:nvPr/>
          </p:nvSpPr>
          <p:spPr>
            <a:xfrm>
              <a:off x="7444426" y="3132332"/>
              <a:ext cx="396873" cy="391884"/>
            </a:xfrm>
            <a:prstGeom prst="ellipse">
              <a:avLst/>
            </a:prstGeom>
            <a:solidFill>
              <a:srgbClr val="4472C4"/>
            </a:solidFill>
            <a:ln w="12700" cap="flat" cmpd="sng" algn="ctr">
              <a:solidFill>
                <a:srgbClr val="5B9BD5">
                  <a:shade val="50000"/>
                </a:srgbClr>
              </a:solidFill>
              <a:prstDash val="solid"/>
              <a:miter lim="800000"/>
            </a:ln>
            <a:effectLst/>
          </p:spPr>
          <p:txBody>
            <a:bodyPr lIns="0" r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800" fontAlgn="auto">
                <a:spcBef>
                  <a:spcPts val="0"/>
                </a:spcBef>
                <a:spcAft>
                  <a:spcPts val="0"/>
                </a:spcAft>
                <a:defRPr/>
              </a:pPr>
              <a:r>
                <a:rPr lang="en-US" sz="1200" b="1" kern="0" dirty="0">
                  <a:solidFill>
                    <a:sysClr val="window" lastClr="FFFFFF"/>
                  </a:solidFill>
                  <a:latin typeface="Century Gothic"/>
                  <a:cs typeface="Century Gothic"/>
                </a:rPr>
                <a:t>3</a:t>
              </a:r>
            </a:p>
          </p:txBody>
        </p:sp>
      </p:grpSp>
      <p:sp>
        <p:nvSpPr>
          <p:cNvPr id="14" name="Vertical Scroll 13"/>
          <p:cNvSpPr/>
          <p:nvPr/>
        </p:nvSpPr>
        <p:spPr>
          <a:xfrm>
            <a:off x="7010400" y="402771"/>
            <a:ext cx="2006034" cy="1835271"/>
          </a:xfrm>
          <a:prstGeom prst="verticalScroll">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cs typeface="VAG Rounded Std Light"/>
              </a:rPr>
              <a:t>Gainsight</a:t>
            </a:r>
          </a:p>
          <a:p>
            <a:pPr algn="ctr"/>
            <a:r>
              <a:rPr lang="en-US" dirty="0" smtClean="0">
                <a:cs typeface="VAG Rounded Std Light"/>
              </a:rPr>
              <a:t>---------------</a:t>
            </a:r>
          </a:p>
          <a:p>
            <a:pPr algn="ctr"/>
            <a:r>
              <a:rPr lang="en-US" dirty="0" smtClean="0">
                <a:cs typeface="VAG Rounded Std Light"/>
              </a:rPr>
              <a:t>Cloud Expo</a:t>
            </a:r>
          </a:p>
          <a:p>
            <a:pPr algn="ctr"/>
            <a:r>
              <a:rPr lang="en-US" dirty="0" smtClean="0">
                <a:cs typeface="VAG Rounded Std Light"/>
              </a:rPr>
              <a:t>N1007</a:t>
            </a:r>
          </a:p>
        </p:txBody>
      </p:sp>
    </p:spTree>
    <p:extLst>
      <p:ext uri="{BB962C8B-B14F-4D97-AF65-F5344CB8AC3E}">
        <p14:creationId xmlns:p14="http://schemas.microsoft.com/office/powerpoint/2010/main" val="68040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up)">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ppt_y</p:attrName>
                                        </p:attrNameLst>
                                      </p:cBhvr>
                                      <p:tavLst>
                                        <p:tav tm="0">
                                          <p:val>
                                            <p:strVal val="#ppt_y+#ppt_h*1.125000"/>
                                          </p:val>
                                        </p:tav>
                                        <p:tav tm="100000">
                                          <p:val>
                                            <p:strVal val="#ppt_y"/>
                                          </p:val>
                                        </p:tav>
                                      </p:tavLst>
                                    </p:anim>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Data Load Challenges</a:t>
            </a:r>
            <a:endParaRPr lang="en-US" dirty="0"/>
          </a:p>
        </p:txBody>
      </p:sp>
      <p:sp>
        <p:nvSpPr>
          <p:cNvPr id="16" name="Explosion 2 15"/>
          <p:cNvSpPr/>
          <p:nvPr/>
        </p:nvSpPr>
        <p:spPr>
          <a:xfrm>
            <a:off x="5225143" y="103415"/>
            <a:ext cx="3788228" cy="1885100"/>
          </a:xfrm>
          <a:prstGeom prst="irregularSeal2">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libri" panose="020F0502020204030204" pitchFamily="34" charset="0"/>
                <a:cs typeface="VAG Rounded Std Light"/>
              </a:rPr>
              <a:t>Master-Detail Relationship</a:t>
            </a:r>
          </a:p>
        </p:txBody>
      </p:sp>
      <p:sp>
        <p:nvSpPr>
          <p:cNvPr id="20" name="Explosion 2 19"/>
          <p:cNvSpPr/>
          <p:nvPr/>
        </p:nvSpPr>
        <p:spPr>
          <a:xfrm>
            <a:off x="6764267" y="1726194"/>
            <a:ext cx="2188029" cy="1108557"/>
          </a:xfrm>
          <a:prstGeom prst="irregularSeal2">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libri" panose="020F0502020204030204" pitchFamily="34" charset="0"/>
                <a:cs typeface="VAG Rounded Std Light"/>
              </a:rPr>
              <a:t>Lookup</a:t>
            </a:r>
          </a:p>
        </p:txBody>
      </p:sp>
      <p:sp>
        <p:nvSpPr>
          <p:cNvPr id="22" name="Explosion 2 21"/>
          <p:cNvSpPr/>
          <p:nvPr/>
        </p:nvSpPr>
        <p:spPr>
          <a:xfrm>
            <a:off x="3402078" y="2054807"/>
            <a:ext cx="2677886" cy="2213372"/>
          </a:xfrm>
          <a:prstGeom prst="irregularSeal2">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libri" panose="020F0502020204030204" pitchFamily="34" charset="0"/>
                <a:cs typeface="VAG Rounded Std Light"/>
              </a:rPr>
              <a:t>High Volume Data</a:t>
            </a:r>
          </a:p>
        </p:txBody>
      </p:sp>
      <p:sp>
        <p:nvSpPr>
          <p:cNvPr id="24" name="6-Point Star 23"/>
          <p:cNvSpPr/>
          <p:nvPr/>
        </p:nvSpPr>
        <p:spPr>
          <a:xfrm>
            <a:off x="5845629" y="3095200"/>
            <a:ext cx="1785257" cy="1591185"/>
          </a:xfrm>
          <a:prstGeom prst="star6">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libri" panose="020F0502020204030204" pitchFamily="34" charset="0"/>
                <a:cs typeface="VAG Rounded Std Light"/>
              </a:rPr>
              <a:t>Duplicate Records</a:t>
            </a:r>
          </a:p>
        </p:txBody>
      </p:sp>
      <p:sp>
        <p:nvSpPr>
          <p:cNvPr id="25" name="Explosion 2 24"/>
          <p:cNvSpPr/>
          <p:nvPr/>
        </p:nvSpPr>
        <p:spPr>
          <a:xfrm>
            <a:off x="2690560" y="342902"/>
            <a:ext cx="2434217" cy="1886830"/>
          </a:xfrm>
          <a:prstGeom prst="irregularSeal2">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Calibri" panose="020F0502020204030204" pitchFamily="34" charset="0"/>
                <a:cs typeface="VAG Rounded Std Light"/>
              </a:rPr>
              <a:t>Dynamic/Static</a:t>
            </a:r>
          </a:p>
          <a:p>
            <a:pPr algn="ctr"/>
            <a:r>
              <a:rPr lang="en-US" sz="1600" dirty="0" smtClean="0">
                <a:latin typeface="Calibri" panose="020F0502020204030204" pitchFamily="34" charset="0"/>
                <a:cs typeface="VAG Rounded Std Light"/>
              </a:rPr>
              <a:t>Test Data</a:t>
            </a:r>
          </a:p>
        </p:txBody>
      </p:sp>
      <p:sp>
        <p:nvSpPr>
          <p:cNvPr id="26" name="Explosion 2 25"/>
          <p:cNvSpPr/>
          <p:nvPr/>
        </p:nvSpPr>
        <p:spPr>
          <a:xfrm>
            <a:off x="814627" y="2801285"/>
            <a:ext cx="2751702" cy="1885100"/>
          </a:xfrm>
          <a:prstGeom prst="irregularSeal2">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libri" panose="020F0502020204030204" pitchFamily="34" charset="0"/>
                <a:cs typeface="VAG Rounded Std Light"/>
              </a:rPr>
              <a:t>Data Cleansing</a:t>
            </a:r>
          </a:p>
        </p:txBody>
      </p:sp>
      <p:sp>
        <p:nvSpPr>
          <p:cNvPr id="27" name="6-Point Star 26"/>
          <p:cNvSpPr/>
          <p:nvPr/>
        </p:nvSpPr>
        <p:spPr>
          <a:xfrm>
            <a:off x="7990113" y="3363685"/>
            <a:ext cx="1023257" cy="1083213"/>
          </a:xfrm>
          <a:prstGeom prst="star6">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Calibri" panose="020F0502020204030204" pitchFamily="34" charset="0"/>
                <a:cs typeface="VAG Rounded Std Light"/>
              </a:rPr>
              <a:t>Data Purge</a:t>
            </a:r>
          </a:p>
        </p:txBody>
      </p:sp>
      <p:sp>
        <p:nvSpPr>
          <p:cNvPr id="29" name="Explosion 2 28"/>
          <p:cNvSpPr/>
          <p:nvPr/>
        </p:nvSpPr>
        <p:spPr>
          <a:xfrm>
            <a:off x="-10300" y="881828"/>
            <a:ext cx="2600494" cy="2213372"/>
          </a:xfrm>
          <a:prstGeom prst="irregularSeal2">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VAG Rounded Std Light"/>
              </a:rPr>
              <a:t>Data Migration</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766" y="899557"/>
            <a:ext cx="3851754" cy="3803456"/>
          </a:xfrm>
          <a:prstGeom prst="rect">
            <a:avLst/>
          </a:prstGeom>
        </p:spPr>
      </p:pic>
    </p:spTree>
    <p:extLst>
      <p:ext uri="{BB962C8B-B14F-4D97-AF65-F5344CB8AC3E}">
        <p14:creationId xmlns:p14="http://schemas.microsoft.com/office/powerpoint/2010/main" val="1552777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arn(inVertic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randombar(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diamond(i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checkerboard(across)">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xit" presetSubtype="0" fill="hold" grpId="1" nodeType="with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0"/>
                                        </p:tgtEl>
                                      </p:cBhvr>
                                    </p:animEffect>
                                    <p:set>
                                      <p:cBhvr>
                                        <p:cTn id="53" dur="1" fill="hold">
                                          <p:stCondLst>
                                            <p:cond delay="499"/>
                                          </p:stCondLst>
                                        </p:cTn>
                                        <p:tgtEl>
                                          <p:spTgt spid="2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22"/>
                                        </p:tgtEl>
                                      </p:cBhvr>
                                    </p:animEffect>
                                    <p:set>
                                      <p:cBhvr>
                                        <p:cTn id="56" dur="1" fill="hold">
                                          <p:stCondLst>
                                            <p:cond delay="499"/>
                                          </p:stCondLst>
                                        </p:cTn>
                                        <p:tgtEl>
                                          <p:spTgt spid="22"/>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26"/>
                                        </p:tgtEl>
                                      </p:cBhvr>
                                    </p:animEffect>
                                    <p:set>
                                      <p:cBhvr>
                                        <p:cTn id="65" dur="1" fill="hold">
                                          <p:stCondLst>
                                            <p:cond delay="499"/>
                                          </p:stCondLst>
                                        </p:cTn>
                                        <p:tgtEl>
                                          <p:spTgt spid="2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9"/>
                                        </p:tgtEl>
                                      </p:cBhvr>
                                    </p:animEffect>
                                    <p:set>
                                      <p:cBhvr>
                                        <p:cTn id="68" dur="1" fill="hold">
                                          <p:stCondLst>
                                            <p:cond delay="499"/>
                                          </p:stCondLst>
                                        </p:cTn>
                                        <p:tgtEl>
                                          <p:spTgt spid="29"/>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0" grpId="0" animBg="1"/>
      <p:bldP spid="20"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9" grpId="0" animBg="1"/>
      <p:bldP spid="2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Salesforce API’s to Rescue</a:t>
            </a:r>
            <a:endParaRPr lang="en-US" dirty="0"/>
          </a:p>
        </p:txBody>
      </p:sp>
      <p:graphicFrame>
        <p:nvGraphicFramePr>
          <p:cNvPr id="3" name="Diagram 2"/>
          <p:cNvGraphicFramePr/>
          <p:nvPr>
            <p:extLst>
              <p:ext uri="{D42A27DB-BD31-4B8C-83A1-F6EECF244321}">
                <p14:modId xmlns:p14="http://schemas.microsoft.com/office/powerpoint/2010/main" val="574687880"/>
              </p:ext>
            </p:extLst>
          </p:nvPr>
        </p:nvGraphicFramePr>
        <p:xfrm>
          <a:off x="1138135" y="685801"/>
          <a:ext cx="6906639" cy="407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718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E226998B-FD8F-46FD-AD5E-21DBBD86D8E1}"/>
                                            </p:graphicEl>
                                          </p:spTgt>
                                        </p:tgtEl>
                                        <p:attrNameLst>
                                          <p:attrName>style.visibility</p:attrName>
                                        </p:attrNameLst>
                                      </p:cBhvr>
                                      <p:to>
                                        <p:strVal val="visible"/>
                                      </p:to>
                                    </p:set>
                                    <p:animEffect transition="in" filter="fade">
                                      <p:cBhvr>
                                        <p:cTn id="7" dur="500"/>
                                        <p:tgtEl>
                                          <p:spTgt spid="3">
                                            <p:graphicEl>
                                              <a:dgm id="{E226998B-FD8F-46FD-AD5E-21DBBD86D8E1}"/>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graphicEl>
                                              <a:dgm id="{0347DF3E-3435-4FA9-9790-266AC2D25B84}"/>
                                            </p:graphicEl>
                                          </p:spTgt>
                                        </p:tgtEl>
                                        <p:attrNameLst>
                                          <p:attrName>style.visibility</p:attrName>
                                        </p:attrNameLst>
                                      </p:cBhvr>
                                      <p:to>
                                        <p:strVal val="visible"/>
                                      </p:to>
                                    </p:set>
                                    <p:animEffect transition="in" filter="fade">
                                      <p:cBhvr>
                                        <p:cTn id="11" dur="500"/>
                                        <p:tgtEl>
                                          <p:spTgt spid="3">
                                            <p:graphicEl>
                                              <a:dgm id="{0347DF3E-3435-4FA9-9790-266AC2D25B84}"/>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graphicEl>
                                              <a:dgm id="{882DDDA3-D9B9-4AE1-A382-A3B99134F0E9}"/>
                                            </p:graphicEl>
                                          </p:spTgt>
                                        </p:tgtEl>
                                        <p:attrNameLst>
                                          <p:attrName>style.visibility</p:attrName>
                                        </p:attrNameLst>
                                      </p:cBhvr>
                                      <p:to>
                                        <p:strVal val="visible"/>
                                      </p:to>
                                    </p:set>
                                    <p:animEffect transition="in" filter="fade">
                                      <p:cBhvr>
                                        <p:cTn id="15" dur="500"/>
                                        <p:tgtEl>
                                          <p:spTgt spid="3">
                                            <p:graphicEl>
                                              <a:dgm id="{882DDDA3-D9B9-4AE1-A382-A3B99134F0E9}"/>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graphicEl>
                                              <a:dgm id="{8D5A6A25-8BB1-4229-82AF-A10A3871772E}"/>
                                            </p:graphicEl>
                                          </p:spTgt>
                                        </p:tgtEl>
                                        <p:attrNameLst>
                                          <p:attrName>style.visibility</p:attrName>
                                        </p:attrNameLst>
                                      </p:cBhvr>
                                      <p:to>
                                        <p:strVal val="visible"/>
                                      </p:to>
                                    </p:set>
                                    <p:animEffect transition="in" filter="fade">
                                      <p:cBhvr>
                                        <p:cTn id="19" dur="500"/>
                                        <p:tgtEl>
                                          <p:spTgt spid="3">
                                            <p:graphicEl>
                                              <a:dgm id="{8D5A6A25-8BB1-4229-82AF-A10A3871772E}"/>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graphicEl>
                                              <a:dgm id="{33761931-91BA-4676-8525-71182772147E}"/>
                                            </p:graphicEl>
                                          </p:spTgt>
                                        </p:tgtEl>
                                        <p:attrNameLst>
                                          <p:attrName>style.visibility</p:attrName>
                                        </p:attrNameLst>
                                      </p:cBhvr>
                                      <p:to>
                                        <p:strVal val="visible"/>
                                      </p:to>
                                    </p:set>
                                    <p:animEffect transition="in" filter="fade">
                                      <p:cBhvr>
                                        <p:cTn id="23" dur="500"/>
                                        <p:tgtEl>
                                          <p:spTgt spid="3">
                                            <p:graphicEl>
                                              <a:dgm id="{33761931-91BA-4676-8525-71182772147E}"/>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graphicEl>
                                              <a:dgm id="{49F35465-AFF5-4C5E-BFED-0A52AFEF1CE6}"/>
                                            </p:graphicEl>
                                          </p:spTgt>
                                        </p:tgtEl>
                                        <p:attrNameLst>
                                          <p:attrName>style.visibility</p:attrName>
                                        </p:attrNameLst>
                                      </p:cBhvr>
                                      <p:to>
                                        <p:strVal val="visible"/>
                                      </p:to>
                                    </p:set>
                                    <p:animEffect transition="in" filter="fade">
                                      <p:cBhvr>
                                        <p:cTn id="27" dur="500"/>
                                        <p:tgtEl>
                                          <p:spTgt spid="3">
                                            <p:graphicEl>
                                              <a:dgm id="{49F35465-AFF5-4C5E-BFED-0A52AFEF1CE6}"/>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graphicEl>
                                              <a:dgm id="{2A13FF7A-B988-4621-856E-369D6F9D6762}"/>
                                            </p:graphicEl>
                                          </p:spTgt>
                                        </p:tgtEl>
                                        <p:attrNameLst>
                                          <p:attrName>style.visibility</p:attrName>
                                        </p:attrNameLst>
                                      </p:cBhvr>
                                      <p:to>
                                        <p:strVal val="visible"/>
                                      </p:to>
                                    </p:set>
                                    <p:animEffect transition="in" filter="fade">
                                      <p:cBhvr>
                                        <p:cTn id="31" dur="500"/>
                                        <p:tgtEl>
                                          <p:spTgt spid="3">
                                            <p:graphicEl>
                                              <a:dgm id="{2A13FF7A-B988-4621-856E-369D6F9D6762}"/>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graphicEl>
                                              <a:dgm id="{8E273176-EC53-4BEE-AC42-23D2618F520A}"/>
                                            </p:graphicEl>
                                          </p:spTgt>
                                        </p:tgtEl>
                                        <p:attrNameLst>
                                          <p:attrName>style.visibility</p:attrName>
                                        </p:attrNameLst>
                                      </p:cBhvr>
                                      <p:to>
                                        <p:strVal val="visible"/>
                                      </p:to>
                                    </p:set>
                                    <p:animEffect transition="in" filter="fade">
                                      <p:cBhvr>
                                        <p:cTn id="35" dur="500"/>
                                        <p:tgtEl>
                                          <p:spTgt spid="3">
                                            <p:graphicEl>
                                              <a:dgm id="{8E273176-EC53-4BEE-AC42-23D2618F520A}"/>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graphicEl>
                                              <a:dgm id="{96AEEB42-1E27-424F-A06A-9E3AACE9CD7F}"/>
                                            </p:graphicEl>
                                          </p:spTgt>
                                        </p:tgtEl>
                                        <p:attrNameLst>
                                          <p:attrName>style.visibility</p:attrName>
                                        </p:attrNameLst>
                                      </p:cBhvr>
                                      <p:to>
                                        <p:strVal val="visible"/>
                                      </p:to>
                                    </p:set>
                                    <p:animEffect transition="in" filter="fade">
                                      <p:cBhvr>
                                        <p:cTn id="39" dur="500"/>
                                        <p:tgtEl>
                                          <p:spTgt spid="3">
                                            <p:graphicEl>
                                              <a:dgm id="{96AEEB42-1E27-424F-A06A-9E3AACE9CD7F}"/>
                                            </p:graphic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graphicEl>
                                              <a:dgm id="{56D66B0F-4345-425C-AECB-77559F18BC0A}"/>
                                            </p:graphicEl>
                                          </p:spTgt>
                                        </p:tgtEl>
                                        <p:attrNameLst>
                                          <p:attrName>style.visibility</p:attrName>
                                        </p:attrNameLst>
                                      </p:cBhvr>
                                      <p:to>
                                        <p:strVal val="visible"/>
                                      </p:to>
                                    </p:set>
                                    <p:animEffect transition="in" filter="fade">
                                      <p:cBhvr>
                                        <p:cTn id="43" dur="500"/>
                                        <p:tgtEl>
                                          <p:spTgt spid="3">
                                            <p:graphicEl>
                                              <a:dgm id="{56D66B0F-4345-425C-AECB-77559F18BC0A}"/>
                                            </p:graphic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graphicEl>
                                              <a:dgm id="{48CA0805-9A35-4965-8487-21F9C76A5EC9}"/>
                                            </p:graphicEl>
                                          </p:spTgt>
                                        </p:tgtEl>
                                        <p:attrNameLst>
                                          <p:attrName>style.visibility</p:attrName>
                                        </p:attrNameLst>
                                      </p:cBhvr>
                                      <p:to>
                                        <p:strVal val="visible"/>
                                      </p:to>
                                    </p:set>
                                    <p:animEffect transition="in" filter="fade">
                                      <p:cBhvr>
                                        <p:cTn id="47" dur="500"/>
                                        <p:tgtEl>
                                          <p:spTgt spid="3">
                                            <p:graphicEl>
                                              <a:dgm id="{48CA0805-9A35-4965-8487-21F9C76A5EC9}"/>
                                            </p:graphic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
                                            <p:graphicEl>
                                              <a:dgm id="{159371F2-2919-4B61-867A-FC47F59C6146}"/>
                                            </p:graphicEl>
                                          </p:spTgt>
                                        </p:tgtEl>
                                        <p:attrNameLst>
                                          <p:attrName>style.visibility</p:attrName>
                                        </p:attrNameLst>
                                      </p:cBhvr>
                                      <p:to>
                                        <p:strVal val="visible"/>
                                      </p:to>
                                    </p:set>
                                    <p:animEffect transition="in" filter="fade">
                                      <p:cBhvr>
                                        <p:cTn id="51" dur="500"/>
                                        <p:tgtEl>
                                          <p:spTgt spid="3">
                                            <p:graphicEl>
                                              <a:dgm id="{159371F2-2919-4B61-867A-FC47F59C6146}"/>
                                            </p:graphic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
                                            <p:graphicEl>
                                              <a:dgm id="{234F5230-2E8E-435F-B8F0-38204877D5BB}"/>
                                            </p:graphicEl>
                                          </p:spTgt>
                                        </p:tgtEl>
                                        <p:attrNameLst>
                                          <p:attrName>style.visibility</p:attrName>
                                        </p:attrNameLst>
                                      </p:cBhvr>
                                      <p:to>
                                        <p:strVal val="visible"/>
                                      </p:to>
                                    </p:set>
                                    <p:animEffect transition="in" filter="fade">
                                      <p:cBhvr>
                                        <p:cTn id="55" dur="500"/>
                                        <p:tgtEl>
                                          <p:spTgt spid="3">
                                            <p:graphicEl>
                                              <a:dgm id="{234F5230-2E8E-435F-B8F0-38204877D5BB}"/>
                                            </p:graphic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
                                            <p:graphicEl>
                                              <a:dgm id="{245C5B41-74C3-4BDC-891F-DB33029023BE}"/>
                                            </p:graphicEl>
                                          </p:spTgt>
                                        </p:tgtEl>
                                        <p:attrNameLst>
                                          <p:attrName>style.visibility</p:attrName>
                                        </p:attrNameLst>
                                      </p:cBhvr>
                                      <p:to>
                                        <p:strVal val="visible"/>
                                      </p:to>
                                    </p:set>
                                    <p:animEffect transition="in" filter="fade">
                                      <p:cBhvr>
                                        <p:cTn id="59" dur="500"/>
                                        <p:tgtEl>
                                          <p:spTgt spid="3">
                                            <p:graphicEl>
                                              <a:dgm id="{245C5B41-74C3-4BDC-891F-DB33029023BE}"/>
                                            </p:graphic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3">
                                            <p:graphicEl>
                                              <a:dgm id="{25C8775F-C2D4-4127-924A-5ED9D38B1E92}"/>
                                            </p:graphicEl>
                                          </p:spTgt>
                                        </p:tgtEl>
                                        <p:attrNameLst>
                                          <p:attrName>style.visibility</p:attrName>
                                        </p:attrNameLst>
                                      </p:cBhvr>
                                      <p:to>
                                        <p:strVal val="visible"/>
                                      </p:to>
                                    </p:set>
                                    <p:animEffect transition="in" filter="fade">
                                      <p:cBhvr>
                                        <p:cTn id="63" dur="500"/>
                                        <p:tgtEl>
                                          <p:spTgt spid="3">
                                            <p:graphicEl>
                                              <a:dgm id="{25C8775F-C2D4-4127-924A-5ED9D38B1E92}"/>
                                            </p:graphicEl>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3">
                                            <p:graphicEl>
                                              <a:dgm id="{D926BE11-2688-48FB-9144-F9DF5FFE1C29}"/>
                                            </p:graphicEl>
                                          </p:spTgt>
                                        </p:tgtEl>
                                        <p:attrNameLst>
                                          <p:attrName>style.visibility</p:attrName>
                                        </p:attrNameLst>
                                      </p:cBhvr>
                                      <p:to>
                                        <p:strVal val="visible"/>
                                      </p:to>
                                    </p:set>
                                    <p:animEffect transition="in" filter="fade">
                                      <p:cBhvr>
                                        <p:cTn id="67" dur="500"/>
                                        <p:tgtEl>
                                          <p:spTgt spid="3">
                                            <p:graphicEl>
                                              <a:dgm id="{D926BE11-2688-48FB-9144-F9DF5FFE1C29}"/>
                                            </p:graphicEl>
                                          </p:spTgt>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3">
                                            <p:graphicEl>
                                              <a:dgm id="{07C53ECC-C2EB-482D-946E-315341DB8211}"/>
                                            </p:graphicEl>
                                          </p:spTgt>
                                        </p:tgtEl>
                                        <p:attrNameLst>
                                          <p:attrName>style.visibility</p:attrName>
                                        </p:attrNameLst>
                                      </p:cBhvr>
                                      <p:to>
                                        <p:strVal val="visible"/>
                                      </p:to>
                                    </p:set>
                                    <p:animEffect transition="in" filter="fade">
                                      <p:cBhvr>
                                        <p:cTn id="71" dur="500"/>
                                        <p:tgtEl>
                                          <p:spTgt spid="3">
                                            <p:graphicEl>
                                              <a:dgm id="{07C53ECC-C2EB-482D-946E-315341DB8211}"/>
                                            </p:graphicEl>
                                          </p:spTgt>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3">
                                            <p:graphicEl>
                                              <a:dgm id="{1454CAF7-D9D9-4310-9F2C-F4C737B5ABEF}"/>
                                            </p:graphicEl>
                                          </p:spTgt>
                                        </p:tgtEl>
                                        <p:attrNameLst>
                                          <p:attrName>style.visibility</p:attrName>
                                        </p:attrNameLst>
                                      </p:cBhvr>
                                      <p:to>
                                        <p:strVal val="visible"/>
                                      </p:to>
                                    </p:set>
                                    <p:animEffect transition="in" filter="fade">
                                      <p:cBhvr>
                                        <p:cTn id="75" dur="500"/>
                                        <p:tgtEl>
                                          <p:spTgt spid="3">
                                            <p:graphicEl>
                                              <a:dgm id="{1454CAF7-D9D9-4310-9F2C-F4C737B5ABEF}"/>
                                            </p:graphic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3">
                                            <p:graphicEl>
                                              <a:dgm id="{93A3061B-7075-493B-A52E-F351C28A8C2B}"/>
                                            </p:graphicEl>
                                          </p:spTgt>
                                        </p:tgtEl>
                                        <p:attrNameLst>
                                          <p:attrName>style.visibility</p:attrName>
                                        </p:attrNameLst>
                                      </p:cBhvr>
                                      <p:to>
                                        <p:strVal val="visible"/>
                                      </p:to>
                                    </p:set>
                                    <p:animEffect transition="in" filter="fade">
                                      <p:cBhvr>
                                        <p:cTn id="79" dur="500"/>
                                        <p:tgtEl>
                                          <p:spTgt spid="3">
                                            <p:graphicEl>
                                              <a:dgm id="{93A3061B-7075-493B-A52E-F351C28A8C2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Case 1</a:t>
            </a:r>
            <a:endParaRPr lang="en-US" dirty="0"/>
          </a:p>
        </p:txBody>
      </p:sp>
      <p:pic>
        <p:nvPicPr>
          <p:cNvPr id="7" name="Picture 6"/>
          <p:cNvPicPr>
            <a:picLocks noChangeAspect="1"/>
          </p:cNvPicPr>
          <p:nvPr/>
        </p:nvPicPr>
        <p:blipFill>
          <a:blip r:embed="rId2"/>
          <a:stretch>
            <a:fillRect/>
          </a:stretch>
        </p:blipFill>
        <p:spPr>
          <a:xfrm>
            <a:off x="318025" y="2088285"/>
            <a:ext cx="1350270" cy="1215264"/>
          </a:xfrm>
          <a:prstGeom prst="rect">
            <a:avLst/>
          </a:prstGeom>
        </p:spPr>
      </p:pic>
      <p:grpSp>
        <p:nvGrpSpPr>
          <p:cNvPr id="12" name="Group 11"/>
          <p:cNvGrpSpPr/>
          <p:nvPr/>
        </p:nvGrpSpPr>
        <p:grpSpPr>
          <a:xfrm>
            <a:off x="1668295" y="522270"/>
            <a:ext cx="1289112" cy="1029149"/>
            <a:chOff x="633505" y="1616400"/>
            <a:chExt cx="1289112" cy="1029149"/>
          </a:xfrm>
        </p:grpSpPr>
        <p:pic>
          <p:nvPicPr>
            <p:cNvPr id="17" name="Picture 16"/>
            <p:cNvPicPr>
              <a:picLocks noChangeAspect="1"/>
            </p:cNvPicPr>
            <p:nvPr/>
          </p:nvPicPr>
          <p:blipFill>
            <a:blip r:embed="rId3"/>
            <a:stretch>
              <a:fillRect/>
            </a:stretch>
          </p:blipFill>
          <p:spPr>
            <a:xfrm>
              <a:off x="1087486" y="1616400"/>
              <a:ext cx="564031" cy="779767"/>
            </a:xfrm>
            <a:prstGeom prst="rect">
              <a:avLst/>
            </a:prstGeom>
          </p:spPr>
        </p:pic>
        <p:sp>
          <p:nvSpPr>
            <p:cNvPr id="8" name="TextBox 7"/>
            <p:cNvSpPr txBox="1"/>
            <p:nvPr/>
          </p:nvSpPr>
          <p:spPr>
            <a:xfrm>
              <a:off x="633505" y="2396167"/>
              <a:ext cx="1289112" cy="249382"/>
            </a:xfrm>
            <a:prstGeom prst="rect">
              <a:avLst/>
            </a:prstGeom>
          </p:spPr>
          <p:txBody>
            <a:bodyPr vert="horz" wrap="square" lIns="91440" tIns="45720" rIns="91440" bIns="45720" rtlCol="0">
              <a:noAutofit/>
            </a:bodyPr>
            <a:lstStyle/>
            <a:p>
              <a:pPr algn="ctr">
                <a:buClr>
                  <a:schemeClr val="tx2"/>
                </a:buClr>
              </a:pPr>
              <a:r>
                <a:rPr lang="en-US" sz="1200" b="1" dirty="0" smtClean="0">
                  <a:solidFill>
                    <a:schemeClr val="tx1">
                      <a:lumMod val="75000"/>
                      <a:lumOff val="25000"/>
                    </a:schemeClr>
                  </a:solidFill>
                  <a:latin typeface="Calibri" panose="020F0502020204030204" pitchFamily="34" charset="0"/>
                </a:rPr>
                <a:t>Salesforce Admin</a:t>
              </a:r>
            </a:p>
          </p:txBody>
        </p:sp>
      </p:grpSp>
      <p:grpSp>
        <p:nvGrpSpPr>
          <p:cNvPr id="19" name="Group 18"/>
          <p:cNvGrpSpPr/>
          <p:nvPr/>
        </p:nvGrpSpPr>
        <p:grpSpPr>
          <a:xfrm>
            <a:off x="3013101" y="1769638"/>
            <a:ext cx="1882966" cy="2067311"/>
            <a:chOff x="5318760" y="767329"/>
            <a:chExt cx="1882966" cy="2067311"/>
          </a:xfrm>
        </p:grpSpPr>
        <p:pic>
          <p:nvPicPr>
            <p:cNvPr id="14" name="Picture 13"/>
            <p:cNvPicPr>
              <a:picLocks noChangeAspect="1"/>
            </p:cNvPicPr>
            <p:nvPr/>
          </p:nvPicPr>
          <p:blipFill>
            <a:blip r:embed="rId4"/>
            <a:stretch>
              <a:fillRect/>
            </a:stretch>
          </p:blipFill>
          <p:spPr>
            <a:xfrm>
              <a:off x="5520752" y="2140406"/>
              <a:ext cx="578893" cy="574001"/>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5683" y="1242752"/>
              <a:ext cx="844461" cy="844461"/>
            </a:xfrm>
            <a:prstGeom prst="rect">
              <a:avLst/>
            </a:prstGeom>
          </p:spPr>
        </p:pic>
        <p:sp>
          <p:nvSpPr>
            <p:cNvPr id="18" name="Rounded Rectangle 17" title="External File System"/>
            <p:cNvSpPr/>
            <p:nvPr/>
          </p:nvSpPr>
          <p:spPr>
            <a:xfrm>
              <a:off x="5318760" y="767329"/>
              <a:ext cx="1882966" cy="2067311"/>
            </a:xfrm>
            <a:prstGeom prst="roundRect">
              <a:avLst/>
            </a:prstGeom>
            <a:noFill/>
            <a:ln>
              <a:solidFill>
                <a:schemeClr val="accent1"/>
              </a:solidFill>
              <a:prstDash val="dash"/>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bg2"/>
                  </a:solidFill>
                  <a:latin typeface="Calibri" panose="020F0502020204030204" pitchFamily="34" charset="0"/>
                  <a:cs typeface="VAG Rounded Std Light"/>
                </a:rPr>
                <a:t>External File System</a:t>
              </a:r>
            </a:p>
          </p:txBody>
        </p:sp>
        <p:pic>
          <p:nvPicPr>
            <p:cNvPr id="22" name="Picture 21"/>
            <p:cNvPicPr>
              <a:picLocks noChangeAspect="1"/>
            </p:cNvPicPr>
            <p:nvPr/>
          </p:nvPicPr>
          <p:blipFill>
            <a:blip r:embed="rId4"/>
            <a:stretch>
              <a:fillRect/>
            </a:stretch>
          </p:blipFill>
          <p:spPr>
            <a:xfrm>
              <a:off x="6400698" y="2140407"/>
              <a:ext cx="578893" cy="574001"/>
            </a:xfrm>
            <a:prstGeom prst="rect">
              <a:avLst/>
            </a:prstGeom>
          </p:spPr>
        </p:pic>
      </p:grpSp>
      <p:cxnSp>
        <p:nvCxnSpPr>
          <p:cNvPr id="32" name="Elbow Connector 31"/>
          <p:cNvCxnSpPr>
            <a:stCxn id="17" idx="1"/>
            <a:endCxn id="7" idx="0"/>
          </p:cNvCxnSpPr>
          <p:nvPr/>
        </p:nvCxnSpPr>
        <p:spPr>
          <a:xfrm rot="10800000" flipV="1">
            <a:off x="993160" y="912153"/>
            <a:ext cx="1129116" cy="1176131"/>
          </a:xfrm>
          <a:prstGeom prst="bentConnector2">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8" idx="0"/>
            <a:endCxn id="17" idx="3"/>
          </p:cNvCxnSpPr>
          <p:nvPr/>
        </p:nvCxnSpPr>
        <p:spPr>
          <a:xfrm rot="16200000" flipV="1">
            <a:off x="2891704" y="706757"/>
            <a:ext cx="857484" cy="1268277"/>
          </a:xfrm>
          <a:prstGeom prst="bentConnector2">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Diagram 37"/>
          <p:cNvGraphicFramePr/>
          <p:nvPr>
            <p:extLst>
              <p:ext uri="{D42A27DB-BD31-4B8C-83A1-F6EECF244321}">
                <p14:modId xmlns:p14="http://schemas.microsoft.com/office/powerpoint/2010/main" val="2745037395"/>
              </p:ext>
            </p:extLst>
          </p:nvPr>
        </p:nvGraphicFramePr>
        <p:xfrm>
          <a:off x="4553041" y="912153"/>
          <a:ext cx="4385248" cy="30492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68521" y="4027306"/>
            <a:ext cx="8729244" cy="646331"/>
          </a:xfrm>
          <a:prstGeom prst="rect">
            <a:avLst/>
          </a:prstGeom>
        </p:spPr>
        <p:txBody>
          <a:bodyPr wrap="square">
            <a:spAutoFit/>
          </a:bodyPr>
          <a:lstStyle/>
          <a:p>
            <a:pPr algn="just"/>
            <a:r>
              <a:rPr lang="en-US" b="1" dirty="0" smtClean="0">
                <a:latin typeface="Calibri" panose="020F0502020204030204" pitchFamily="34" charset="0"/>
              </a:rPr>
              <a:t>User Story: </a:t>
            </a:r>
            <a:r>
              <a:rPr lang="en-US" dirty="0" smtClean="0">
                <a:latin typeface="Calibri" panose="020F0502020204030204" pitchFamily="34" charset="0"/>
              </a:rPr>
              <a:t>As </a:t>
            </a:r>
            <a:r>
              <a:rPr lang="en-US" dirty="0">
                <a:latin typeface="Calibri" panose="020F0502020204030204" pitchFamily="34" charset="0"/>
              </a:rPr>
              <a:t>a Salesforce User I want to load the </a:t>
            </a:r>
            <a:r>
              <a:rPr lang="en-US" dirty="0" smtClean="0">
                <a:latin typeface="Calibri" panose="020F0502020204030204" pitchFamily="34" charset="0"/>
              </a:rPr>
              <a:t>Opportunities CSV file from an external system in to my Salesforce Org.</a:t>
            </a:r>
            <a:endParaRPr lang="en-US" dirty="0">
              <a:latin typeface="Tahoma" panose="020B0604030504040204" pitchFamily="34" charset="0"/>
            </a:endParaRPr>
          </a:p>
        </p:txBody>
      </p:sp>
    </p:spTree>
    <p:extLst>
      <p:ext uri="{BB962C8B-B14F-4D97-AF65-F5344CB8AC3E}">
        <p14:creationId xmlns:p14="http://schemas.microsoft.com/office/powerpoint/2010/main" val="965829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9"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strips(upLeft)">
                                      <p:cBhvr>
                                        <p:cTn id="26" dur="500"/>
                                        <p:tgtEl>
                                          <p:spTgt spid="36"/>
                                        </p:tgtEl>
                                      </p:cBhvr>
                                    </p:animEffect>
                                  </p:childTnLst>
                                </p:cTn>
                              </p:par>
                            </p:childTnLst>
                          </p:cTn>
                        </p:par>
                        <p:par>
                          <p:cTn id="27" fill="hold">
                            <p:stCondLst>
                              <p:cond delay="500"/>
                            </p:stCondLst>
                            <p:childTnLst>
                              <p:par>
                                <p:cTn id="28" presetID="18" presetClass="entr" presetSubtype="12"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strips(downLeft)">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AsOne/>
      </p:bldGraphic>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5122308" y="2356866"/>
            <a:ext cx="1508639" cy="2430149"/>
          </a:xfrm>
          <a:prstGeom prst="rect">
            <a:avLst/>
          </a:prstGeom>
        </p:spPr>
        <p:txBody>
          <a:bodyPr vert="horz" wrap="none" lIns="68580" tIns="34290" rIns="68580" bIns="34290" rtlCol="0">
            <a:noAutofit/>
          </a:bodyPr>
          <a:lstStyle/>
          <a:p>
            <a:pPr marL="214313" indent="-214313">
              <a:buClr>
                <a:schemeClr val="tx2"/>
              </a:buClr>
              <a:buFont typeface="Calibri" panose="020F0502020204030204" pitchFamily="34" charset="0"/>
              <a:buChar char="⁻"/>
            </a:pPr>
            <a:r>
              <a:rPr lang="en-US" sz="1100" u="sng" dirty="0" err="1">
                <a:solidFill>
                  <a:srgbClr val="7030A0"/>
                </a:solidFill>
                <a:latin typeface="Calibri" panose="020F0502020204030204" pitchFamily="34" charset="0"/>
              </a:rPr>
              <a:t>Account_Name</a:t>
            </a: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1100" u="sng" dirty="0" err="1">
                <a:solidFill>
                  <a:srgbClr val="7030A0"/>
                </a:solidFill>
                <a:latin typeface="Calibri" panose="020F0502020204030204" pitchFamily="34" charset="0"/>
              </a:rPr>
              <a:t>Closed_Date</a:t>
            </a: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1100" u="sng" dirty="0">
                <a:solidFill>
                  <a:srgbClr val="7030A0"/>
                </a:solidFill>
                <a:latin typeface="Calibri" panose="020F0502020204030204" pitchFamily="34" charset="0"/>
              </a:rPr>
              <a:t>Name</a:t>
            </a:r>
          </a:p>
          <a:p>
            <a:pPr marL="214313" indent="-214313">
              <a:buClr>
                <a:schemeClr val="bg2">
                  <a:lumMod val="60000"/>
                  <a:lumOff val="40000"/>
                </a:schemeClr>
              </a:buClr>
              <a:buFont typeface="Calibri" panose="020F0502020204030204" pitchFamily="34" charset="0"/>
              <a:buChar char="⁻"/>
            </a:pPr>
            <a:r>
              <a:rPr lang="en-US" sz="1100" u="sng" dirty="0">
                <a:solidFill>
                  <a:srgbClr val="7030A0"/>
                </a:solidFill>
                <a:latin typeface="Calibri" panose="020F0502020204030204" pitchFamily="34" charset="0"/>
              </a:rPr>
              <a:t>Owner</a:t>
            </a:r>
          </a:p>
          <a:p>
            <a:pPr marL="214313" indent="-214313">
              <a:buClr>
                <a:schemeClr val="bg2">
                  <a:lumMod val="60000"/>
                  <a:lumOff val="40000"/>
                </a:schemeClr>
              </a:buClr>
              <a:buFont typeface="Calibri" panose="020F0502020204030204" pitchFamily="34" charset="0"/>
              <a:buChar char="⁻"/>
            </a:pPr>
            <a:r>
              <a:rPr lang="en-US" sz="1100" u="sng" dirty="0">
                <a:solidFill>
                  <a:srgbClr val="7030A0"/>
                </a:solidFill>
                <a:latin typeface="Calibri" panose="020F0502020204030204" pitchFamily="34" charset="0"/>
              </a:rPr>
              <a:t>Stage</a:t>
            </a:r>
          </a:p>
          <a:p>
            <a:pPr marL="214313" indent="-214313">
              <a:buClr>
                <a:schemeClr val="bg2">
                  <a:lumMod val="60000"/>
                  <a:lumOff val="40000"/>
                </a:schemeClr>
              </a:buClr>
              <a:buFont typeface="Calibri" panose="020F0502020204030204" pitchFamily="34" charset="0"/>
              <a:buChar char="⁻"/>
            </a:pPr>
            <a:r>
              <a:rPr lang="en-US" sz="1100" u="sng" dirty="0">
                <a:solidFill>
                  <a:srgbClr val="7030A0"/>
                </a:solidFill>
                <a:latin typeface="Calibri" panose="020F0502020204030204" pitchFamily="34" charset="0"/>
              </a:rPr>
              <a:t>Type</a:t>
            </a:r>
          </a:p>
        </p:txBody>
      </p:sp>
      <p:sp>
        <p:nvSpPr>
          <p:cNvPr id="38" name="TextBox 37"/>
          <p:cNvSpPr txBox="1"/>
          <p:nvPr/>
        </p:nvSpPr>
        <p:spPr>
          <a:xfrm>
            <a:off x="5114212" y="2356866"/>
            <a:ext cx="1508639" cy="2430149"/>
          </a:xfrm>
          <a:prstGeom prst="rect">
            <a:avLst/>
          </a:prstGeom>
        </p:spPr>
        <p:txBody>
          <a:bodyPr vert="horz" wrap="none" lIns="68580" tIns="34290" rIns="68580" bIns="34290" rtlCol="0">
            <a:noAutofit/>
          </a:bodyPr>
          <a:lstStyle/>
          <a:p>
            <a:pPr marL="214313" indent="-214313">
              <a:buClr>
                <a:schemeClr val="tx2"/>
              </a:buClr>
              <a:buFont typeface="Calibri" panose="020F0502020204030204" pitchFamily="34" charset="0"/>
              <a:buChar char="⁻"/>
            </a:pPr>
            <a:r>
              <a:rPr lang="en-US" sz="1100" dirty="0" err="1">
                <a:latin typeface="Calibri" panose="020F0502020204030204" pitchFamily="34" charset="0"/>
              </a:rPr>
              <a:t>Account_Name</a:t>
            </a:r>
            <a:endParaRPr lang="en-US" sz="1100" dirty="0">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1100" dirty="0" err="1">
                <a:latin typeface="Calibri" panose="020F0502020204030204" pitchFamily="34" charset="0"/>
              </a:rPr>
              <a:t>Booking_Date</a:t>
            </a:r>
            <a:endParaRPr lang="en-US" sz="1100" dirty="0">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1100" dirty="0" err="1">
                <a:latin typeface="Calibri" panose="020F0502020204030204" pitchFamily="34" charset="0"/>
              </a:rPr>
              <a:t>Closed_Date</a:t>
            </a:r>
            <a:endParaRPr lang="en-US" sz="1100" dirty="0">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1100" dirty="0" err="1">
                <a:latin typeface="Calibri" panose="020F0502020204030204" pitchFamily="34" charset="0"/>
              </a:rPr>
              <a:t>Subscription_Start_Date</a:t>
            </a:r>
            <a:endParaRPr lang="en-US" sz="1100" dirty="0">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1100" dirty="0" err="1">
                <a:latin typeface="Calibri" panose="020F0502020204030204" pitchFamily="34" charset="0"/>
              </a:rPr>
              <a:t>Subscription_End_Date</a:t>
            </a:r>
            <a:endParaRPr lang="en-US" sz="1100" dirty="0">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1100" dirty="0">
                <a:latin typeface="Calibri" panose="020F0502020204030204" pitchFamily="34" charset="0"/>
              </a:rPr>
              <a:t>ASV</a:t>
            </a:r>
          </a:p>
          <a:p>
            <a:pPr marL="214313" indent="-214313">
              <a:buClr>
                <a:schemeClr val="bg2">
                  <a:lumMod val="60000"/>
                  <a:lumOff val="40000"/>
                </a:schemeClr>
              </a:buClr>
              <a:buFont typeface="Calibri" panose="020F0502020204030204" pitchFamily="34" charset="0"/>
              <a:buChar char="⁻"/>
            </a:pPr>
            <a:r>
              <a:rPr lang="en-US" sz="1100" dirty="0">
                <a:latin typeface="Calibri" panose="020F0502020204030204" pitchFamily="34" charset="0"/>
              </a:rPr>
              <a:t>OTR</a:t>
            </a:r>
          </a:p>
          <a:p>
            <a:pPr marL="214313" indent="-214313">
              <a:buClr>
                <a:schemeClr val="bg2">
                  <a:lumMod val="60000"/>
                  <a:lumOff val="40000"/>
                </a:schemeClr>
              </a:buClr>
              <a:buFont typeface="Calibri" panose="020F0502020204030204" pitchFamily="34" charset="0"/>
              <a:buChar char="⁻"/>
            </a:pPr>
            <a:r>
              <a:rPr lang="en-US" sz="1100" dirty="0">
                <a:latin typeface="Calibri" panose="020F0502020204030204" pitchFamily="34" charset="0"/>
              </a:rPr>
              <a:t>Name</a:t>
            </a:r>
          </a:p>
          <a:p>
            <a:pPr marL="214313" indent="-214313">
              <a:buClr>
                <a:schemeClr val="bg2">
                  <a:lumMod val="60000"/>
                  <a:lumOff val="40000"/>
                </a:schemeClr>
              </a:buClr>
              <a:buFont typeface="Calibri" panose="020F0502020204030204" pitchFamily="34" charset="0"/>
              <a:buChar char="⁻"/>
            </a:pPr>
            <a:r>
              <a:rPr lang="en-US" sz="1100" dirty="0">
                <a:latin typeface="Calibri" panose="020F0502020204030204" pitchFamily="34" charset="0"/>
              </a:rPr>
              <a:t>Owner</a:t>
            </a:r>
          </a:p>
          <a:p>
            <a:pPr marL="214313" indent="-214313">
              <a:buClr>
                <a:schemeClr val="bg2">
                  <a:lumMod val="60000"/>
                  <a:lumOff val="40000"/>
                </a:schemeClr>
              </a:buClr>
              <a:buFont typeface="Calibri" panose="020F0502020204030204" pitchFamily="34" charset="0"/>
              <a:buChar char="⁻"/>
            </a:pPr>
            <a:r>
              <a:rPr lang="en-US" sz="1100" dirty="0">
                <a:latin typeface="Calibri" panose="020F0502020204030204" pitchFamily="34" charset="0"/>
              </a:rPr>
              <a:t>Stage</a:t>
            </a:r>
          </a:p>
          <a:p>
            <a:pPr marL="214313" indent="-214313">
              <a:buClr>
                <a:schemeClr val="bg2">
                  <a:lumMod val="60000"/>
                  <a:lumOff val="40000"/>
                </a:schemeClr>
              </a:buClr>
              <a:buFont typeface="Calibri" panose="020F0502020204030204" pitchFamily="34" charset="0"/>
              <a:buChar char="⁻"/>
            </a:pPr>
            <a:r>
              <a:rPr lang="en-US" sz="1100" dirty="0">
                <a:latin typeface="Calibri" panose="020F0502020204030204" pitchFamily="34" charset="0"/>
              </a:rPr>
              <a:t>Type</a:t>
            </a:r>
          </a:p>
          <a:p>
            <a:pPr marL="214313" indent="-214313">
              <a:buClr>
                <a:schemeClr val="bg2">
                  <a:lumMod val="60000"/>
                  <a:lumOff val="40000"/>
                </a:schemeClr>
              </a:buClr>
              <a:buFont typeface="Calibri" panose="020F0502020204030204" pitchFamily="34" charset="0"/>
              <a:buChar char="⁻"/>
            </a:pPr>
            <a:r>
              <a:rPr lang="en-US" sz="1100" dirty="0" err="1">
                <a:latin typeface="Calibri" panose="020F0502020204030204" pitchFamily="34" charset="0"/>
              </a:rPr>
              <a:t>UserCount</a:t>
            </a:r>
            <a:endParaRPr lang="en-US" sz="1100" dirty="0">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1100" dirty="0" err="1" smtClean="0">
                <a:latin typeface="Calibri" panose="020F0502020204030204" pitchFamily="34" charset="0"/>
              </a:rPr>
              <a:t>Fiscal_Year</a:t>
            </a:r>
            <a:endParaRPr lang="en-US" sz="1100" dirty="0" smtClean="0">
              <a:latin typeface="Calibri" panose="020F0502020204030204" pitchFamily="34" charset="0"/>
            </a:endParaRPr>
          </a:p>
        </p:txBody>
      </p:sp>
      <p:sp>
        <p:nvSpPr>
          <p:cNvPr id="35" name="TextBox 34"/>
          <p:cNvSpPr txBox="1"/>
          <p:nvPr/>
        </p:nvSpPr>
        <p:spPr>
          <a:xfrm>
            <a:off x="882952" y="2269212"/>
            <a:ext cx="1369573" cy="2381864"/>
          </a:xfrm>
          <a:prstGeom prst="rect">
            <a:avLst/>
          </a:prstGeom>
        </p:spPr>
        <p:txBody>
          <a:bodyPr vert="horz" wrap="none" lIns="68580" tIns="34290" rIns="68580" bIns="34290" rtlCol="0">
            <a:noAutofit/>
          </a:bodyPr>
          <a:lstStyle/>
          <a:p>
            <a:pPr marL="214313" indent="-214313">
              <a:buClr>
                <a:schemeClr val="bg2">
                  <a:lumMod val="60000"/>
                  <a:lumOff val="40000"/>
                </a:schemeClr>
              </a:buClr>
              <a:buFontTx/>
              <a:buChar char="⁻"/>
            </a:pPr>
            <a:r>
              <a:rPr lang="en-US" sz="1100" i="1" dirty="0">
                <a:solidFill>
                  <a:schemeClr val="tx1">
                    <a:lumMod val="75000"/>
                    <a:lumOff val="25000"/>
                  </a:schemeClr>
                </a:solidFill>
                <a:latin typeface="Calibri" panose="020F0502020204030204" pitchFamily="34" charset="0"/>
              </a:rPr>
              <a:t>ID</a:t>
            </a:r>
          </a:p>
          <a:p>
            <a:pPr marL="214313" indent="-214313">
              <a:buClr>
                <a:schemeClr val="bg2">
                  <a:lumMod val="60000"/>
                  <a:lumOff val="40000"/>
                </a:schemeClr>
              </a:buClr>
              <a:buFontTx/>
              <a:buChar char="⁻"/>
            </a:pPr>
            <a:r>
              <a:rPr lang="en-US" sz="1100" dirty="0">
                <a:latin typeface="Calibri" panose="020F0502020204030204" pitchFamily="34" charset="0"/>
              </a:rPr>
              <a:t>Account Name</a:t>
            </a:r>
          </a:p>
          <a:p>
            <a:pPr marL="214313" indent="-214313">
              <a:buClr>
                <a:schemeClr val="bg2">
                  <a:lumMod val="60000"/>
                  <a:lumOff val="40000"/>
                </a:schemeClr>
              </a:buClr>
              <a:buFontTx/>
              <a:buChar char="⁻"/>
            </a:pPr>
            <a:r>
              <a:rPr lang="en-US" sz="1100" dirty="0">
                <a:latin typeface="Calibri" panose="020F0502020204030204" pitchFamily="34" charset="0"/>
              </a:rPr>
              <a:t>Amount</a:t>
            </a:r>
          </a:p>
          <a:p>
            <a:pPr marL="214313" indent="-214313">
              <a:buClr>
                <a:schemeClr val="bg2">
                  <a:lumMod val="60000"/>
                  <a:lumOff val="40000"/>
                </a:schemeClr>
              </a:buClr>
              <a:buFontTx/>
              <a:buChar char="⁻"/>
            </a:pPr>
            <a:r>
              <a:rPr lang="en-US" sz="1100" dirty="0">
                <a:latin typeface="Calibri" panose="020F0502020204030204" pitchFamily="34" charset="0"/>
              </a:rPr>
              <a:t>Close Date</a:t>
            </a:r>
          </a:p>
          <a:p>
            <a:pPr marL="214313" indent="-214313">
              <a:buClr>
                <a:schemeClr val="bg2">
                  <a:lumMod val="60000"/>
                  <a:lumOff val="40000"/>
                </a:schemeClr>
              </a:buClr>
              <a:buFontTx/>
              <a:buChar char="⁻"/>
            </a:pPr>
            <a:r>
              <a:rPr lang="en-US" sz="1100" dirty="0">
                <a:latin typeface="Calibri" panose="020F0502020204030204" pitchFamily="34" charset="0"/>
              </a:rPr>
              <a:t>Created By</a:t>
            </a:r>
          </a:p>
          <a:p>
            <a:pPr marL="214313" indent="-214313">
              <a:buClr>
                <a:schemeClr val="bg2">
                  <a:lumMod val="60000"/>
                  <a:lumOff val="40000"/>
                </a:schemeClr>
              </a:buClr>
              <a:buFontTx/>
              <a:buChar char="⁻"/>
            </a:pPr>
            <a:r>
              <a:rPr lang="en-US" sz="1100" dirty="0">
                <a:latin typeface="Calibri" panose="020F0502020204030204" pitchFamily="34" charset="0"/>
              </a:rPr>
              <a:t>Expected Revenue</a:t>
            </a:r>
          </a:p>
          <a:p>
            <a:pPr marL="214313" indent="-214313">
              <a:buClr>
                <a:schemeClr val="bg2">
                  <a:lumMod val="60000"/>
                  <a:lumOff val="40000"/>
                </a:schemeClr>
              </a:buClr>
              <a:buFontTx/>
              <a:buChar char="⁻"/>
            </a:pPr>
            <a:r>
              <a:rPr lang="en-US" sz="1100" dirty="0">
                <a:latin typeface="Calibri" panose="020F0502020204030204" pitchFamily="34" charset="0"/>
              </a:rPr>
              <a:t>Lead Source</a:t>
            </a:r>
          </a:p>
          <a:p>
            <a:pPr marL="214313" indent="-214313">
              <a:buClr>
                <a:schemeClr val="bg2">
                  <a:lumMod val="60000"/>
                  <a:lumOff val="40000"/>
                </a:schemeClr>
              </a:buClr>
              <a:buFontTx/>
              <a:buChar char="⁻"/>
            </a:pPr>
            <a:r>
              <a:rPr lang="en-US" sz="1100" dirty="0">
                <a:latin typeface="Calibri" panose="020F0502020204030204" pitchFamily="34" charset="0"/>
              </a:rPr>
              <a:t>Next Step</a:t>
            </a:r>
          </a:p>
          <a:p>
            <a:pPr marL="214313" indent="-214313">
              <a:buClr>
                <a:schemeClr val="bg2">
                  <a:lumMod val="60000"/>
                  <a:lumOff val="40000"/>
                </a:schemeClr>
              </a:buClr>
              <a:buFontTx/>
              <a:buChar char="⁻"/>
            </a:pPr>
            <a:r>
              <a:rPr lang="en-US" sz="1100" dirty="0">
                <a:latin typeface="Calibri" panose="020F0502020204030204" pitchFamily="34" charset="0"/>
              </a:rPr>
              <a:t>Opportunity Name</a:t>
            </a:r>
          </a:p>
          <a:p>
            <a:pPr marL="214313" indent="-214313">
              <a:buClr>
                <a:schemeClr val="bg2">
                  <a:lumMod val="60000"/>
                  <a:lumOff val="40000"/>
                </a:schemeClr>
              </a:buClr>
              <a:buFontTx/>
              <a:buChar char="⁻"/>
            </a:pPr>
            <a:r>
              <a:rPr lang="en-US" sz="1100" dirty="0">
                <a:latin typeface="Calibri" panose="020F0502020204030204" pitchFamily="34" charset="0"/>
              </a:rPr>
              <a:t>Opportunity Owner</a:t>
            </a:r>
          </a:p>
          <a:p>
            <a:pPr marL="214313" indent="-214313">
              <a:buClr>
                <a:schemeClr val="bg2">
                  <a:lumMod val="60000"/>
                  <a:lumOff val="40000"/>
                </a:schemeClr>
              </a:buClr>
              <a:buFontTx/>
              <a:buChar char="⁻"/>
            </a:pPr>
            <a:r>
              <a:rPr lang="en-US" sz="1100" dirty="0">
                <a:latin typeface="Calibri" panose="020F0502020204030204" pitchFamily="34" charset="0"/>
              </a:rPr>
              <a:t>Probability (%)</a:t>
            </a:r>
          </a:p>
          <a:p>
            <a:pPr marL="214313" indent="-214313">
              <a:buClr>
                <a:schemeClr val="bg2">
                  <a:lumMod val="60000"/>
                  <a:lumOff val="40000"/>
                </a:schemeClr>
              </a:buClr>
              <a:buFontTx/>
              <a:buChar char="⁻"/>
            </a:pPr>
            <a:r>
              <a:rPr lang="en-US" sz="1100" dirty="0">
                <a:latin typeface="Calibri" panose="020F0502020204030204" pitchFamily="34" charset="0"/>
              </a:rPr>
              <a:t>Quantity</a:t>
            </a:r>
          </a:p>
          <a:p>
            <a:pPr marL="214313" indent="-214313">
              <a:buClr>
                <a:schemeClr val="bg2">
                  <a:lumMod val="60000"/>
                  <a:lumOff val="40000"/>
                </a:schemeClr>
              </a:buClr>
              <a:buFontTx/>
              <a:buChar char="⁻"/>
            </a:pPr>
            <a:r>
              <a:rPr lang="en-US" sz="1100" dirty="0">
                <a:latin typeface="Calibri" panose="020F0502020204030204" pitchFamily="34" charset="0"/>
              </a:rPr>
              <a:t>Stage</a:t>
            </a:r>
          </a:p>
          <a:p>
            <a:pPr marL="214313" indent="-214313">
              <a:buClr>
                <a:schemeClr val="bg2">
                  <a:lumMod val="60000"/>
                  <a:lumOff val="40000"/>
                </a:schemeClr>
              </a:buClr>
              <a:buFontTx/>
              <a:buChar char="⁻"/>
            </a:pPr>
            <a:r>
              <a:rPr lang="en-US" sz="1100" dirty="0">
                <a:latin typeface="Calibri" panose="020F0502020204030204" pitchFamily="34" charset="0"/>
              </a:rPr>
              <a:t>Type</a:t>
            </a:r>
          </a:p>
        </p:txBody>
      </p:sp>
      <p:sp>
        <p:nvSpPr>
          <p:cNvPr id="81" name="TextBox 80"/>
          <p:cNvSpPr txBox="1"/>
          <p:nvPr/>
        </p:nvSpPr>
        <p:spPr>
          <a:xfrm>
            <a:off x="874157" y="2267712"/>
            <a:ext cx="1657184" cy="2381864"/>
          </a:xfrm>
          <a:prstGeom prst="rect">
            <a:avLst/>
          </a:prstGeom>
        </p:spPr>
        <p:txBody>
          <a:bodyPr vert="horz" wrap="none" lIns="68580" tIns="34290" rIns="68580" bIns="34290" rtlCol="0">
            <a:noAutofit/>
          </a:bodyPr>
          <a:lstStyle/>
          <a:p>
            <a:pPr marL="214313" indent="-214313">
              <a:buClr>
                <a:schemeClr val="bg2">
                  <a:lumMod val="60000"/>
                  <a:lumOff val="40000"/>
                </a:schemeClr>
              </a:buClr>
              <a:buFontTx/>
              <a:buChar char="⁻"/>
            </a:pPr>
            <a:endParaRPr lang="en-US" sz="1100" u="sng" dirty="0" smtClean="0">
              <a:solidFill>
                <a:srgbClr val="7030A0"/>
              </a:solidFill>
              <a:latin typeface="Calibri" panose="020F0502020204030204" pitchFamily="34" charset="0"/>
            </a:endParaRPr>
          </a:p>
          <a:p>
            <a:pPr marL="214313" indent="-214313">
              <a:buClr>
                <a:schemeClr val="bg2">
                  <a:lumMod val="60000"/>
                  <a:lumOff val="40000"/>
                </a:schemeClr>
              </a:buClr>
              <a:buFontTx/>
              <a:buChar char="⁻"/>
            </a:pPr>
            <a:r>
              <a:rPr lang="en-US" sz="1100" u="sng" dirty="0" smtClean="0">
                <a:solidFill>
                  <a:srgbClr val="7030A0"/>
                </a:solidFill>
                <a:latin typeface="Calibri" panose="020F0502020204030204" pitchFamily="34" charset="0"/>
              </a:rPr>
              <a:t>Account </a:t>
            </a:r>
            <a:r>
              <a:rPr lang="en-US" sz="1100" u="sng" dirty="0">
                <a:solidFill>
                  <a:srgbClr val="7030A0"/>
                </a:solidFill>
                <a:latin typeface="Calibri" panose="020F0502020204030204" pitchFamily="34" charset="0"/>
              </a:rPr>
              <a:t>Name</a:t>
            </a:r>
          </a:p>
          <a:p>
            <a:pPr marL="214313" indent="-214313">
              <a:buClr>
                <a:schemeClr val="bg2">
                  <a:lumMod val="60000"/>
                  <a:lumOff val="40000"/>
                </a:schemeClr>
              </a:buClr>
              <a:buFontTx/>
              <a:buChar char="⁻"/>
            </a:pP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r>
              <a:rPr lang="en-US" sz="1100" u="sng" dirty="0">
                <a:solidFill>
                  <a:srgbClr val="7030A0"/>
                </a:solidFill>
                <a:latin typeface="Calibri" panose="020F0502020204030204" pitchFamily="34" charset="0"/>
              </a:rPr>
              <a:t>Close Date</a:t>
            </a:r>
          </a:p>
          <a:p>
            <a:pPr marL="214313" indent="-214313">
              <a:buClr>
                <a:schemeClr val="bg2">
                  <a:lumMod val="60000"/>
                  <a:lumOff val="40000"/>
                </a:schemeClr>
              </a:buClr>
              <a:buFontTx/>
              <a:buChar char="⁻"/>
            </a:pP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r>
              <a:rPr lang="en-US" sz="1100" u="sng" dirty="0">
                <a:solidFill>
                  <a:srgbClr val="7030A0"/>
                </a:solidFill>
                <a:latin typeface="Calibri" panose="020F0502020204030204" pitchFamily="34" charset="0"/>
              </a:rPr>
              <a:t>Opportunity Name</a:t>
            </a:r>
          </a:p>
          <a:p>
            <a:pPr marL="214313" indent="-214313">
              <a:buClr>
                <a:schemeClr val="bg2">
                  <a:lumMod val="60000"/>
                  <a:lumOff val="40000"/>
                </a:schemeClr>
              </a:buClr>
              <a:buFontTx/>
              <a:buChar char="⁻"/>
            </a:pPr>
            <a:r>
              <a:rPr lang="en-US" sz="1100" u="sng" dirty="0">
                <a:solidFill>
                  <a:srgbClr val="7030A0"/>
                </a:solidFill>
                <a:latin typeface="Calibri" panose="020F0502020204030204" pitchFamily="34" charset="0"/>
              </a:rPr>
              <a:t>Opportunity Owner</a:t>
            </a:r>
          </a:p>
          <a:p>
            <a:pPr marL="214313" indent="-214313">
              <a:buClr>
                <a:schemeClr val="bg2">
                  <a:lumMod val="60000"/>
                  <a:lumOff val="40000"/>
                </a:schemeClr>
              </a:buClr>
              <a:buFontTx/>
              <a:buChar char="⁻"/>
            </a:pP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endParaRPr lang="en-US" sz="1100"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r>
              <a:rPr lang="en-US" sz="1100" u="sng" dirty="0">
                <a:solidFill>
                  <a:srgbClr val="7030A0"/>
                </a:solidFill>
                <a:latin typeface="Calibri" panose="020F0502020204030204" pitchFamily="34" charset="0"/>
              </a:rPr>
              <a:t>Stage</a:t>
            </a:r>
          </a:p>
          <a:p>
            <a:pPr marL="214313" indent="-214313">
              <a:buClr>
                <a:schemeClr val="bg2">
                  <a:lumMod val="60000"/>
                  <a:lumOff val="40000"/>
                </a:schemeClr>
              </a:buClr>
              <a:buFontTx/>
              <a:buChar char="⁻"/>
            </a:pPr>
            <a:r>
              <a:rPr lang="en-US" sz="1100" u="sng" dirty="0">
                <a:solidFill>
                  <a:srgbClr val="7030A0"/>
                </a:solidFill>
                <a:latin typeface="Calibri" panose="020F0502020204030204" pitchFamily="34" charset="0"/>
              </a:rPr>
              <a:t>Type</a:t>
            </a:r>
          </a:p>
        </p:txBody>
      </p:sp>
      <p:sp>
        <p:nvSpPr>
          <p:cNvPr id="7" name="Rectangle 6"/>
          <p:cNvSpPr/>
          <p:nvPr/>
        </p:nvSpPr>
        <p:spPr>
          <a:xfrm>
            <a:off x="6709043" y="1962642"/>
            <a:ext cx="958127" cy="276999"/>
          </a:xfrm>
          <a:prstGeom prst="rect">
            <a:avLst/>
          </a:prstGeom>
        </p:spPr>
        <p:txBody>
          <a:bodyPr wrap="square">
            <a:spAutoFit/>
          </a:bodyPr>
          <a:lstStyle/>
          <a:p>
            <a:r>
              <a:rPr lang="en-US" sz="1200" b="1" dirty="0" err="1">
                <a:solidFill>
                  <a:schemeClr val="accent6">
                    <a:lumMod val="60000"/>
                    <a:lumOff val="40000"/>
                  </a:schemeClr>
                </a:solidFill>
                <a:latin typeface="Calibri" panose="020F0502020204030204" pitchFamily="34" charset="0"/>
              </a:rPr>
              <a:t>AccountID</a:t>
            </a:r>
            <a:endParaRPr lang="en-US" sz="1200" dirty="0">
              <a:solidFill>
                <a:schemeClr val="accent6">
                  <a:lumMod val="60000"/>
                  <a:lumOff val="40000"/>
                </a:schemeClr>
              </a:solidFill>
            </a:endParaRPr>
          </a:p>
        </p:txBody>
      </p:sp>
      <p:sp>
        <p:nvSpPr>
          <p:cNvPr id="2" name="Title 1"/>
          <p:cNvSpPr>
            <a:spLocks noGrp="1"/>
          </p:cNvSpPr>
          <p:nvPr>
            <p:ph type="title"/>
          </p:nvPr>
        </p:nvSpPr>
        <p:spPr/>
        <p:txBody>
          <a:bodyPr/>
          <a:lstStyle/>
          <a:p>
            <a:r>
              <a:rPr lang="en-US" dirty="0" smtClean="0"/>
              <a:t>Detailed View</a:t>
            </a:r>
            <a:endParaRPr lang="en-US" dirty="0"/>
          </a:p>
        </p:txBody>
      </p:sp>
      <p:sp>
        <p:nvSpPr>
          <p:cNvPr id="18" name="Rectangle 17"/>
          <p:cNvSpPr/>
          <p:nvPr/>
        </p:nvSpPr>
        <p:spPr>
          <a:xfrm>
            <a:off x="2101077" y="1999591"/>
            <a:ext cx="944867" cy="260471"/>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atin typeface="Calibri" panose="020F0502020204030204" pitchFamily="34" charset="0"/>
                <a:cs typeface="VAG Rounded Std Light"/>
              </a:rPr>
              <a:t>Account</a:t>
            </a:r>
          </a:p>
        </p:txBody>
      </p:sp>
      <p:sp>
        <p:nvSpPr>
          <p:cNvPr id="19" name="Rectangle 18"/>
          <p:cNvSpPr/>
          <p:nvPr/>
        </p:nvSpPr>
        <p:spPr>
          <a:xfrm>
            <a:off x="270343" y="2001239"/>
            <a:ext cx="1202591" cy="257175"/>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atin typeface="Calibri" panose="020F0502020204030204" pitchFamily="34" charset="0"/>
                <a:cs typeface="VAG Rounded Std Light"/>
              </a:rPr>
              <a:t>Opportunities</a:t>
            </a:r>
          </a:p>
        </p:txBody>
      </p:sp>
      <p:grpSp>
        <p:nvGrpSpPr>
          <p:cNvPr id="20" name="Group 19"/>
          <p:cNvGrpSpPr/>
          <p:nvPr/>
        </p:nvGrpSpPr>
        <p:grpSpPr>
          <a:xfrm>
            <a:off x="4488775" y="1626385"/>
            <a:ext cx="1263872" cy="788420"/>
            <a:chOff x="9554184" y="1027033"/>
            <a:chExt cx="3052446" cy="1717016"/>
          </a:xfrm>
        </p:grpSpPr>
        <p:pic>
          <p:nvPicPr>
            <p:cNvPr id="21" name="Picture 20"/>
            <p:cNvPicPr>
              <a:picLocks noChangeAspect="1"/>
            </p:cNvPicPr>
            <p:nvPr/>
          </p:nvPicPr>
          <p:blipFill>
            <a:blip r:embed="rId2"/>
            <a:stretch>
              <a:fillRect/>
            </a:stretch>
          </p:blipFill>
          <p:spPr>
            <a:xfrm>
              <a:off x="10675419" y="1027033"/>
              <a:ext cx="771856" cy="765335"/>
            </a:xfrm>
            <a:prstGeom prst="rect">
              <a:avLst/>
            </a:prstGeom>
          </p:spPr>
        </p:pic>
        <p:sp>
          <p:nvSpPr>
            <p:cNvPr id="22" name="Rectangle 21"/>
            <p:cNvSpPr/>
            <p:nvPr/>
          </p:nvSpPr>
          <p:spPr>
            <a:xfrm>
              <a:off x="9554184" y="1738638"/>
              <a:ext cx="3052446" cy="1005411"/>
            </a:xfrm>
            <a:prstGeom prst="rect">
              <a:avLst/>
            </a:prstGeom>
          </p:spPr>
          <p:txBody>
            <a:bodyPr wrap="none">
              <a:spAutoFit/>
            </a:bodyPr>
            <a:lstStyle/>
            <a:p>
              <a:pPr algn="ctr"/>
              <a:r>
                <a:rPr lang="en-US" sz="1200" dirty="0">
                  <a:latin typeface="Calibri" panose="020F0502020204030204" pitchFamily="34" charset="0"/>
                </a:rPr>
                <a:t>External File </a:t>
              </a:r>
              <a:endParaRPr lang="en-US" sz="1200" dirty="0" smtClean="0">
                <a:latin typeface="Calibri" panose="020F0502020204030204" pitchFamily="34" charset="0"/>
              </a:endParaRPr>
            </a:p>
            <a:p>
              <a:pPr algn="ctr"/>
              <a:r>
                <a:rPr lang="en-US" sz="1200" dirty="0" smtClean="0">
                  <a:latin typeface="Calibri" panose="020F0502020204030204" pitchFamily="34" charset="0"/>
                </a:rPr>
                <a:t>(Opportunity.csv)</a:t>
              </a:r>
              <a:endParaRPr lang="en-US" sz="1200" dirty="0">
                <a:latin typeface="Calibri" panose="020F0502020204030204" pitchFamily="34" charset="0"/>
              </a:endParaRPr>
            </a:p>
          </p:txBody>
        </p:sp>
      </p:grpSp>
      <p:cxnSp>
        <p:nvCxnSpPr>
          <p:cNvPr id="24" name="Straight Connector 23"/>
          <p:cNvCxnSpPr/>
          <p:nvPr/>
        </p:nvCxnSpPr>
        <p:spPr>
          <a:xfrm>
            <a:off x="2578505" y="2260062"/>
            <a:ext cx="0" cy="2391014"/>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30526" y="2262562"/>
            <a:ext cx="1369573" cy="2388514"/>
          </a:xfrm>
          <a:prstGeom prst="rect">
            <a:avLst/>
          </a:prstGeom>
        </p:spPr>
        <p:txBody>
          <a:bodyPr vert="horz" wrap="none" lIns="68580" tIns="34290" rIns="68580" bIns="34290" rtlCol="0">
            <a:noAutofit/>
          </a:bodyPr>
          <a:lstStyle/>
          <a:p>
            <a:pPr marL="214313" indent="-214313">
              <a:buClr>
                <a:schemeClr val="tx2"/>
              </a:buClr>
              <a:buFont typeface="Calibri" panose="020F0502020204030204" pitchFamily="34" charset="0"/>
              <a:buChar char="⁻"/>
            </a:pPr>
            <a:r>
              <a:rPr lang="en-US" sz="1100" i="1" dirty="0">
                <a:solidFill>
                  <a:schemeClr val="tx1">
                    <a:lumMod val="75000"/>
                    <a:lumOff val="25000"/>
                  </a:schemeClr>
                </a:solidFill>
                <a:latin typeface="Calibri" panose="020F0502020204030204" pitchFamily="34" charset="0"/>
              </a:rPr>
              <a:t>ID</a:t>
            </a:r>
          </a:p>
          <a:p>
            <a:pPr marL="214313" indent="-214313">
              <a:buClr>
                <a:schemeClr val="tx2"/>
              </a:buClr>
              <a:buFont typeface="Calibri" panose="020F0502020204030204" pitchFamily="34" charset="0"/>
              <a:buChar char="⁻"/>
            </a:pPr>
            <a:r>
              <a:rPr lang="en-US" sz="1100" dirty="0">
                <a:latin typeface="Calibri" panose="020F0502020204030204" pitchFamily="34" charset="0"/>
              </a:rPr>
              <a:t>Account Name</a:t>
            </a:r>
          </a:p>
          <a:p>
            <a:pPr marL="214313" indent="-214313">
              <a:buClr>
                <a:schemeClr val="tx2"/>
              </a:buClr>
              <a:buFont typeface="Calibri" panose="020F0502020204030204" pitchFamily="34" charset="0"/>
              <a:buChar char="⁻"/>
            </a:pPr>
            <a:r>
              <a:rPr lang="en-US" sz="1100" dirty="0">
                <a:latin typeface="Calibri" panose="020F0502020204030204" pitchFamily="34" charset="0"/>
              </a:rPr>
              <a:t>Account Number</a:t>
            </a:r>
          </a:p>
          <a:p>
            <a:pPr marL="214313" indent="-214313">
              <a:buClr>
                <a:schemeClr val="tx2"/>
              </a:buClr>
              <a:buFont typeface="Calibri" panose="020F0502020204030204" pitchFamily="34" charset="0"/>
              <a:buChar char="⁻"/>
            </a:pPr>
            <a:r>
              <a:rPr lang="en-US" sz="1100" dirty="0">
                <a:latin typeface="Calibri" panose="020F0502020204030204" pitchFamily="34" charset="0"/>
              </a:rPr>
              <a:t>Account Owner</a:t>
            </a:r>
          </a:p>
          <a:p>
            <a:pPr marL="214313" indent="-214313">
              <a:buClr>
                <a:schemeClr val="tx2"/>
              </a:buClr>
              <a:buFont typeface="Calibri" panose="020F0502020204030204" pitchFamily="34" charset="0"/>
              <a:buChar char="⁻"/>
            </a:pPr>
            <a:r>
              <a:rPr lang="en-US" sz="1100" dirty="0">
                <a:latin typeface="Calibri" panose="020F0502020204030204" pitchFamily="34" charset="0"/>
              </a:rPr>
              <a:t>Account Site</a:t>
            </a:r>
          </a:p>
          <a:p>
            <a:pPr marL="214313" indent="-214313">
              <a:buClr>
                <a:schemeClr val="tx2"/>
              </a:buClr>
              <a:buFont typeface="Calibri" panose="020F0502020204030204" pitchFamily="34" charset="0"/>
              <a:buChar char="⁻"/>
            </a:pPr>
            <a:r>
              <a:rPr lang="en-US" sz="1100" dirty="0">
                <a:latin typeface="Calibri" panose="020F0502020204030204" pitchFamily="34" charset="0"/>
              </a:rPr>
              <a:t>Account Source</a:t>
            </a:r>
          </a:p>
          <a:p>
            <a:pPr marL="214313" indent="-214313">
              <a:buClr>
                <a:schemeClr val="tx2"/>
              </a:buClr>
              <a:buFont typeface="Calibri" panose="020F0502020204030204" pitchFamily="34" charset="0"/>
              <a:buChar char="⁻"/>
            </a:pPr>
            <a:r>
              <a:rPr lang="en-US" sz="1100" dirty="0">
                <a:latin typeface="Calibri" panose="020F0502020204030204" pitchFamily="34" charset="0"/>
              </a:rPr>
              <a:t>Annual Revenue</a:t>
            </a:r>
          </a:p>
          <a:p>
            <a:pPr marL="214313" indent="-214313">
              <a:buClr>
                <a:schemeClr val="tx2"/>
              </a:buClr>
              <a:buFont typeface="Calibri" panose="020F0502020204030204" pitchFamily="34" charset="0"/>
              <a:buChar char="⁻"/>
            </a:pPr>
            <a:r>
              <a:rPr lang="en-US" sz="1100" dirty="0">
                <a:latin typeface="Calibri" panose="020F0502020204030204" pitchFamily="34" charset="0"/>
              </a:rPr>
              <a:t>Billing Address</a:t>
            </a:r>
          </a:p>
          <a:p>
            <a:pPr marL="214313" indent="-214313">
              <a:buClr>
                <a:schemeClr val="tx2"/>
              </a:buClr>
              <a:buFont typeface="Calibri" panose="020F0502020204030204" pitchFamily="34" charset="0"/>
              <a:buChar char="⁻"/>
            </a:pPr>
            <a:r>
              <a:rPr lang="en-US" sz="1100" dirty="0">
                <a:latin typeface="Calibri" panose="020F0502020204030204" pitchFamily="34" charset="0"/>
              </a:rPr>
              <a:t>Industry</a:t>
            </a:r>
          </a:p>
          <a:p>
            <a:pPr marL="214313" indent="-214313">
              <a:buClr>
                <a:schemeClr val="tx2"/>
              </a:buClr>
              <a:buFont typeface="Calibri" panose="020F0502020204030204" pitchFamily="34" charset="0"/>
              <a:buChar char="⁻"/>
            </a:pPr>
            <a:r>
              <a:rPr lang="en-US" sz="1100" dirty="0">
                <a:latin typeface="Calibri" panose="020F0502020204030204" pitchFamily="34" charset="0"/>
              </a:rPr>
              <a:t>Ownership</a:t>
            </a:r>
          </a:p>
          <a:p>
            <a:pPr marL="214313" indent="-214313">
              <a:buClr>
                <a:schemeClr val="tx2"/>
              </a:buClr>
              <a:buFont typeface="Calibri" panose="020F0502020204030204" pitchFamily="34" charset="0"/>
              <a:buChar char="⁻"/>
            </a:pPr>
            <a:r>
              <a:rPr lang="en-US" sz="1100" dirty="0">
                <a:latin typeface="Calibri" panose="020F0502020204030204" pitchFamily="34" charset="0"/>
              </a:rPr>
              <a:t>Parent Account</a:t>
            </a:r>
          </a:p>
          <a:p>
            <a:pPr marL="214313" indent="-214313">
              <a:buClr>
                <a:schemeClr val="tx2"/>
              </a:buClr>
              <a:buFont typeface="Calibri" panose="020F0502020204030204" pitchFamily="34" charset="0"/>
              <a:buChar char="⁻"/>
            </a:pPr>
            <a:r>
              <a:rPr lang="en-US" sz="1100" dirty="0">
                <a:latin typeface="Calibri" panose="020F0502020204030204" pitchFamily="34" charset="0"/>
              </a:rPr>
              <a:t>Phone</a:t>
            </a:r>
          </a:p>
          <a:p>
            <a:pPr marL="214313" indent="-214313">
              <a:buClr>
                <a:schemeClr val="tx2"/>
              </a:buClr>
              <a:buFont typeface="Calibri" panose="020F0502020204030204" pitchFamily="34" charset="0"/>
              <a:buChar char="⁻"/>
            </a:pPr>
            <a:r>
              <a:rPr lang="en-US" sz="1100" dirty="0">
                <a:latin typeface="Calibri" panose="020F0502020204030204" pitchFamily="34" charset="0"/>
              </a:rPr>
              <a:t>Shipping Address</a:t>
            </a:r>
          </a:p>
          <a:p>
            <a:pPr marL="214313" indent="-214313">
              <a:buClr>
                <a:schemeClr val="tx2"/>
              </a:buClr>
              <a:buFont typeface="Calibri" panose="020F0502020204030204" pitchFamily="34" charset="0"/>
              <a:buChar char="⁻"/>
            </a:pPr>
            <a:r>
              <a:rPr lang="en-US" sz="1100" dirty="0" smtClean="0">
                <a:latin typeface="Calibri" panose="020F0502020204030204" pitchFamily="34" charset="0"/>
              </a:rPr>
              <a:t>Type</a:t>
            </a:r>
            <a:endParaRPr lang="en-US" sz="1100" dirty="0">
              <a:latin typeface="Calibri" panose="020F0502020204030204" pitchFamily="34" charset="0"/>
            </a:endParaRPr>
          </a:p>
        </p:txBody>
      </p:sp>
      <p:cxnSp>
        <p:nvCxnSpPr>
          <p:cNvPr id="34" name="Straight Connector 33"/>
          <p:cNvCxnSpPr/>
          <p:nvPr/>
        </p:nvCxnSpPr>
        <p:spPr>
          <a:xfrm>
            <a:off x="937022" y="2264524"/>
            <a:ext cx="0" cy="2393201"/>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p:cNvCxnSpPr>
          <p:nvPr/>
        </p:nvCxnSpPr>
        <p:spPr>
          <a:xfrm>
            <a:off x="5120711" y="2414805"/>
            <a:ext cx="1" cy="2115223"/>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212518" y="1484511"/>
            <a:ext cx="1421835" cy="362357"/>
          </a:xfrm>
          <a:prstGeom prst="rect">
            <a:avLst/>
          </a:prstGeom>
          <a:noFill/>
          <a:ln>
            <a:noFill/>
          </a:ln>
        </p:spPr>
        <p:style>
          <a:lnRef idx="2">
            <a:schemeClr val="accent1"/>
          </a:lnRef>
          <a:fillRef idx="100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100" dirty="0">
                <a:latin typeface="Calibri" panose="020F0502020204030204" pitchFamily="34" charset="0"/>
                <a:cs typeface="VAG Rounded Std Light"/>
              </a:rPr>
              <a:t>Salesforce Generated Unique ID</a:t>
            </a:r>
          </a:p>
        </p:txBody>
      </p:sp>
      <p:cxnSp>
        <p:nvCxnSpPr>
          <p:cNvPr id="44" name="Elbow Connector 43"/>
          <p:cNvCxnSpPr/>
          <p:nvPr/>
        </p:nvCxnSpPr>
        <p:spPr>
          <a:xfrm flipV="1">
            <a:off x="2033407" y="2390544"/>
            <a:ext cx="679646" cy="151400"/>
          </a:xfrm>
          <a:prstGeom prst="bentConnector3">
            <a:avLst>
              <a:gd name="adj1" fmla="val 50000"/>
            </a:avLst>
          </a:prstGeom>
          <a:ln w="22225">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endCxn id="42" idx="2"/>
          </p:cNvCxnSpPr>
          <p:nvPr/>
        </p:nvCxnSpPr>
        <p:spPr>
          <a:xfrm flipV="1">
            <a:off x="3003768" y="1846868"/>
            <a:ext cx="919668" cy="543676"/>
          </a:xfrm>
          <a:prstGeom prst="bentConnector2">
            <a:avLst/>
          </a:prstGeom>
          <a:ln w="19050">
            <a:solidFill>
              <a:schemeClr val="bg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016656" y="2532215"/>
            <a:ext cx="576736" cy="225391"/>
          </a:xfrm>
          <a:prstGeom prst="rect">
            <a:avLst/>
          </a:prstGeom>
        </p:spPr>
        <p:txBody>
          <a:bodyPr vert="horz" wrap="square" lIns="68580" tIns="34290" rIns="68580" bIns="34290" rtlCol="0">
            <a:noAutofit/>
          </a:bodyPr>
          <a:lstStyle/>
          <a:p>
            <a:pPr>
              <a:buClr>
                <a:schemeClr val="tx2"/>
              </a:buClr>
            </a:pPr>
            <a:r>
              <a:rPr lang="en-US" sz="1000" b="1" dirty="0">
                <a:solidFill>
                  <a:schemeClr val="tx1">
                    <a:lumMod val="75000"/>
                    <a:lumOff val="25000"/>
                  </a:schemeClr>
                </a:solidFill>
                <a:latin typeface="Calibri" panose="020F0502020204030204" pitchFamily="34" charset="0"/>
              </a:rPr>
              <a:t>Lookup</a:t>
            </a:r>
            <a:endParaRPr lang="en-US" sz="825" b="1" dirty="0">
              <a:solidFill>
                <a:schemeClr val="tx1">
                  <a:lumMod val="75000"/>
                  <a:lumOff val="25000"/>
                </a:schemeClr>
              </a:solidFill>
              <a:latin typeface="Calibri" panose="020F0502020204030204" pitchFamily="34" charset="0"/>
            </a:endParaRPr>
          </a:p>
        </p:txBody>
      </p:sp>
      <p:grpSp>
        <p:nvGrpSpPr>
          <p:cNvPr id="63" name="Group 62"/>
          <p:cNvGrpSpPr/>
          <p:nvPr/>
        </p:nvGrpSpPr>
        <p:grpSpPr>
          <a:xfrm>
            <a:off x="2283333" y="580483"/>
            <a:ext cx="1197864" cy="977326"/>
            <a:chOff x="1284077" y="1044695"/>
            <a:chExt cx="1642007" cy="1268247"/>
          </a:xfrm>
        </p:grpSpPr>
        <p:grpSp>
          <p:nvGrpSpPr>
            <p:cNvPr id="56" name="Group 55"/>
            <p:cNvGrpSpPr/>
            <p:nvPr/>
          </p:nvGrpSpPr>
          <p:grpSpPr>
            <a:xfrm>
              <a:off x="1389036" y="1044695"/>
              <a:ext cx="1015096" cy="1034550"/>
              <a:chOff x="2791943" y="776912"/>
              <a:chExt cx="1015096" cy="1034550"/>
            </a:xfrm>
          </p:grpSpPr>
          <p:pic>
            <p:nvPicPr>
              <p:cNvPr id="57" name="Picture 56"/>
              <p:cNvPicPr>
                <a:picLocks noChangeAspect="1"/>
              </p:cNvPicPr>
              <p:nvPr/>
            </p:nvPicPr>
            <p:blipFill>
              <a:blip r:embed="rId3"/>
              <a:stretch>
                <a:fillRect/>
              </a:stretch>
            </p:blipFill>
            <p:spPr>
              <a:xfrm>
                <a:off x="2791943" y="897860"/>
                <a:ext cx="1015096" cy="913602"/>
              </a:xfrm>
              <a:prstGeom prst="rect">
                <a:avLst/>
              </a:prstGeom>
            </p:spPr>
          </p:pic>
          <p:sp>
            <p:nvSpPr>
              <p:cNvPr id="58" name="TextBox 57"/>
              <p:cNvSpPr txBox="1"/>
              <p:nvPr/>
            </p:nvSpPr>
            <p:spPr>
              <a:xfrm>
                <a:off x="3086326" y="776912"/>
                <a:ext cx="673915" cy="262207"/>
              </a:xfrm>
              <a:prstGeom prst="rect">
                <a:avLst/>
              </a:prstGeom>
            </p:spPr>
            <p:txBody>
              <a:bodyPr vert="horz" wrap="square" lIns="68580" tIns="34290" rIns="68580" bIns="34290" rtlCol="0">
                <a:noAutofit/>
              </a:bodyPr>
              <a:lstStyle/>
              <a:p>
                <a:pPr>
                  <a:buClr>
                    <a:schemeClr val="tx2"/>
                  </a:buClr>
                </a:pPr>
                <a:r>
                  <a:rPr lang="en-US" sz="1200" b="1" dirty="0">
                    <a:solidFill>
                      <a:schemeClr val="tx1">
                        <a:lumMod val="75000"/>
                        <a:lumOff val="25000"/>
                      </a:schemeClr>
                    </a:solidFill>
                    <a:latin typeface="Calibri" panose="020F0502020204030204" pitchFamily="34" charset="0"/>
                  </a:rPr>
                  <a:t>Org 1</a:t>
                </a:r>
              </a:p>
            </p:txBody>
          </p:sp>
        </p:grpSp>
        <p:sp>
          <p:nvSpPr>
            <p:cNvPr id="62" name="Rectangle 61"/>
            <p:cNvSpPr/>
            <p:nvPr/>
          </p:nvSpPr>
          <p:spPr>
            <a:xfrm>
              <a:off x="1284077" y="1934559"/>
              <a:ext cx="1642007" cy="378383"/>
            </a:xfrm>
            <a:prstGeom prst="rect">
              <a:avLst/>
            </a:prstGeom>
          </p:spPr>
          <p:txBody>
            <a:bodyPr wrap="none">
              <a:spAutoFit/>
            </a:bodyPr>
            <a:lstStyle/>
            <a:p>
              <a:r>
                <a:rPr lang="en-US" sz="1050" dirty="0" smtClean="0">
                  <a:latin typeface="Calibri" panose="020F0502020204030204" pitchFamily="34" charset="0"/>
                </a:rPr>
                <a:t>001</a:t>
              </a:r>
              <a:r>
                <a:rPr lang="en-US" sz="1050" b="1" dirty="0" smtClean="0">
                  <a:solidFill>
                    <a:schemeClr val="tx2"/>
                  </a:solidFill>
                  <a:latin typeface="Calibri" panose="020F0502020204030204" pitchFamily="34" charset="0"/>
                </a:rPr>
                <a:t>SomethinOrg1</a:t>
              </a:r>
              <a:endParaRPr lang="en-US" sz="1050" b="1" dirty="0">
                <a:solidFill>
                  <a:schemeClr val="tx2"/>
                </a:solidFill>
                <a:latin typeface="Calibri" panose="020F0502020204030204" pitchFamily="34" charset="0"/>
              </a:endParaRPr>
            </a:p>
          </p:txBody>
        </p:sp>
      </p:grpSp>
      <p:grpSp>
        <p:nvGrpSpPr>
          <p:cNvPr id="64" name="Group 63"/>
          <p:cNvGrpSpPr/>
          <p:nvPr/>
        </p:nvGrpSpPr>
        <p:grpSpPr>
          <a:xfrm>
            <a:off x="3330789" y="59356"/>
            <a:ext cx="1200970" cy="947194"/>
            <a:chOff x="1284077" y="1078889"/>
            <a:chExt cx="1188850" cy="1169064"/>
          </a:xfrm>
        </p:grpSpPr>
        <p:grpSp>
          <p:nvGrpSpPr>
            <p:cNvPr id="65" name="Group 64"/>
            <p:cNvGrpSpPr/>
            <p:nvPr/>
          </p:nvGrpSpPr>
          <p:grpSpPr>
            <a:xfrm>
              <a:off x="1389036" y="1078889"/>
              <a:ext cx="1015096" cy="1000356"/>
              <a:chOff x="2791943" y="811106"/>
              <a:chExt cx="1015096" cy="1000356"/>
            </a:xfrm>
          </p:grpSpPr>
          <p:pic>
            <p:nvPicPr>
              <p:cNvPr id="67" name="Picture 66"/>
              <p:cNvPicPr>
                <a:picLocks noChangeAspect="1"/>
              </p:cNvPicPr>
              <p:nvPr/>
            </p:nvPicPr>
            <p:blipFill>
              <a:blip r:embed="rId3"/>
              <a:stretch>
                <a:fillRect/>
              </a:stretch>
            </p:blipFill>
            <p:spPr>
              <a:xfrm>
                <a:off x="2791943" y="897860"/>
                <a:ext cx="1015096" cy="913602"/>
              </a:xfrm>
              <a:prstGeom prst="rect">
                <a:avLst/>
              </a:prstGeom>
            </p:spPr>
          </p:pic>
          <p:sp>
            <p:nvSpPr>
              <p:cNvPr id="68" name="TextBox 67"/>
              <p:cNvSpPr txBox="1"/>
              <p:nvPr/>
            </p:nvSpPr>
            <p:spPr>
              <a:xfrm>
                <a:off x="3086327" y="811106"/>
                <a:ext cx="514826" cy="249734"/>
              </a:xfrm>
              <a:prstGeom prst="rect">
                <a:avLst/>
              </a:prstGeom>
            </p:spPr>
            <p:txBody>
              <a:bodyPr vert="horz" wrap="square" lIns="68580" tIns="34290" rIns="68580" bIns="34290" rtlCol="0">
                <a:noAutofit/>
              </a:bodyPr>
              <a:lstStyle/>
              <a:p>
                <a:pPr>
                  <a:buClr>
                    <a:schemeClr val="tx2"/>
                  </a:buClr>
                </a:pPr>
                <a:r>
                  <a:rPr lang="en-US" sz="1200" b="1" dirty="0">
                    <a:solidFill>
                      <a:schemeClr val="tx1">
                        <a:lumMod val="75000"/>
                        <a:lumOff val="25000"/>
                      </a:schemeClr>
                    </a:solidFill>
                    <a:latin typeface="Calibri" panose="020F0502020204030204" pitchFamily="34" charset="0"/>
                  </a:rPr>
                  <a:t>Org 2</a:t>
                </a:r>
              </a:p>
            </p:txBody>
          </p:sp>
        </p:grpSp>
        <p:sp>
          <p:nvSpPr>
            <p:cNvPr id="66" name="Rectangle 65"/>
            <p:cNvSpPr/>
            <p:nvPr/>
          </p:nvSpPr>
          <p:spPr>
            <a:xfrm>
              <a:off x="1284077" y="1934560"/>
              <a:ext cx="1188850" cy="313393"/>
            </a:xfrm>
            <a:prstGeom prst="rect">
              <a:avLst/>
            </a:prstGeom>
          </p:spPr>
          <p:txBody>
            <a:bodyPr wrap="none">
              <a:spAutoFit/>
            </a:bodyPr>
            <a:lstStyle/>
            <a:p>
              <a:r>
                <a:rPr lang="en-US" sz="1050" dirty="0" smtClean="0">
                  <a:latin typeface="Calibri" panose="020F0502020204030204" pitchFamily="34" charset="0"/>
                </a:rPr>
                <a:t>001</a:t>
              </a:r>
              <a:r>
                <a:rPr lang="en-US" sz="1050" b="1" dirty="0" smtClean="0">
                  <a:solidFill>
                    <a:schemeClr val="tx2"/>
                  </a:solidFill>
                  <a:latin typeface="Calibri" panose="020F0502020204030204" pitchFamily="34" charset="0"/>
                </a:rPr>
                <a:t>SomethinOrg2</a:t>
              </a:r>
              <a:endParaRPr lang="en-US" sz="1050" b="1" dirty="0">
                <a:solidFill>
                  <a:schemeClr val="tx2"/>
                </a:solidFill>
                <a:latin typeface="Calibri" panose="020F0502020204030204" pitchFamily="34" charset="0"/>
              </a:endParaRPr>
            </a:p>
          </p:txBody>
        </p:sp>
      </p:grpSp>
      <p:grpSp>
        <p:nvGrpSpPr>
          <p:cNvPr id="70" name="Group 69"/>
          <p:cNvGrpSpPr/>
          <p:nvPr/>
        </p:nvGrpSpPr>
        <p:grpSpPr>
          <a:xfrm>
            <a:off x="4519360" y="592059"/>
            <a:ext cx="1200970" cy="946239"/>
            <a:chOff x="1284077" y="1078889"/>
            <a:chExt cx="1181182" cy="1169495"/>
          </a:xfrm>
        </p:grpSpPr>
        <p:grpSp>
          <p:nvGrpSpPr>
            <p:cNvPr id="71" name="Group 70"/>
            <p:cNvGrpSpPr/>
            <p:nvPr/>
          </p:nvGrpSpPr>
          <p:grpSpPr>
            <a:xfrm>
              <a:off x="1389036" y="1078889"/>
              <a:ext cx="1015096" cy="1000356"/>
              <a:chOff x="2791943" y="811106"/>
              <a:chExt cx="1015096" cy="1000356"/>
            </a:xfrm>
          </p:grpSpPr>
          <p:pic>
            <p:nvPicPr>
              <p:cNvPr id="73" name="Picture 72"/>
              <p:cNvPicPr>
                <a:picLocks noChangeAspect="1"/>
              </p:cNvPicPr>
              <p:nvPr/>
            </p:nvPicPr>
            <p:blipFill>
              <a:blip r:embed="rId3"/>
              <a:stretch>
                <a:fillRect/>
              </a:stretch>
            </p:blipFill>
            <p:spPr>
              <a:xfrm>
                <a:off x="2791943" y="897860"/>
                <a:ext cx="1015096" cy="913602"/>
              </a:xfrm>
              <a:prstGeom prst="rect">
                <a:avLst/>
              </a:prstGeom>
            </p:spPr>
          </p:pic>
          <p:sp>
            <p:nvSpPr>
              <p:cNvPr id="74" name="TextBox 73"/>
              <p:cNvSpPr txBox="1"/>
              <p:nvPr/>
            </p:nvSpPr>
            <p:spPr>
              <a:xfrm>
                <a:off x="3086327" y="811106"/>
                <a:ext cx="514826" cy="249734"/>
              </a:xfrm>
              <a:prstGeom prst="rect">
                <a:avLst/>
              </a:prstGeom>
            </p:spPr>
            <p:txBody>
              <a:bodyPr vert="horz" wrap="square" lIns="68580" tIns="34290" rIns="68580" bIns="34290" rtlCol="0">
                <a:noAutofit/>
              </a:bodyPr>
              <a:lstStyle/>
              <a:p>
                <a:pPr>
                  <a:buClr>
                    <a:schemeClr val="tx2"/>
                  </a:buClr>
                </a:pPr>
                <a:r>
                  <a:rPr lang="en-US" sz="1200" b="1" dirty="0">
                    <a:solidFill>
                      <a:schemeClr val="tx1">
                        <a:lumMod val="75000"/>
                        <a:lumOff val="25000"/>
                      </a:schemeClr>
                    </a:solidFill>
                    <a:latin typeface="Calibri" panose="020F0502020204030204" pitchFamily="34" charset="0"/>
                  </a:rPr>
                  <a:t>Org 3</a:t>
                </a:r>
              </a:p>
            </p:txBody>
          </p:sp>
        </p:grpSp>
        <p:sp>
          <p:nvSpPr>
            <p:cNvPr id="72" name="Rectangle 71"/>
            <p:cNvSpPr/>
            <p:nvPr/>
          </p:nvSpPr>
          <p:spPr>
            <a:xfrm>
              <a:off x="1284077" y="1934559"/>
              <a:ext cx="1181182" cy="313825"/>
            </a:xfrm>
            <a:prstGeom prst="rect">
              <a:avLst/>
            </a:prstGeom>
          </p:spPr>
          <p:txBody>
            <a:bodyPr wrap="none">
              <a:spAutoFit/>
            </a:bodyPr>
            <a:lstStyle/>
            <a:p>
              <a:r>
                <a:rPr lang="en-US" sz="1050" dirty="0" smtClean="0">
                  <a:latin typeface="Calibri" panose="020F0502020204030204" pitchFamily="34" charset="0"/>
                </a:rPr>
                <a:t>001</a:t>
              </a:r>
              <a:r>
                <a:rPr lang="en-US" sz="1050" b="1" dirty="0" smtClean="0">
                  <a:solidFill>
                    <a:schemeClr val="tx2"/>
                  </a:solidFill>
                  <a:latin typeface="Calibri" panose="020F0502020204030204" pitchFamily="34" charset="0"/>
                </a:rPr>
                <a:t>SomethinOrg3</a:t>
              </a:r>
              <a:endParaRPr lang="en-US" sz="1050" b="1" dirty="0">
                <a:solidFill>
                  <a:schemeClr val="tx2"/>
                </a:solidFill>
                <a:latin typeface="Calibri" panose="020F0502020204030204" pitchFamily="34" charset="0"/>
              </a:endParaRPr>
            </a:p>
          </p:txBody>
        </p:sp>
      </p:grpSp>
      <p:cxnSp>
        <p:nvCxnSpPr>
          <p:cNvPr id="76" name="Elbow Connector 75"/>
          <p:cNvCxnSpPr>
            <a:stCxn id="42" idx="0"/>
            <a:endCxn id="57" idx="3"/>
          </p:cNvCxnSpPr>
          <p:nvPr/>
        </p:nvCxnSpPr>
        <p:spPr>
          <a:xfrm rot="16200000" flipV="1">
            <a:off x="3282528" y="843602"/>
            <a:ext cx="458808" cy="823009"/>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8" name="Elbow Connector 77"/>
          <p:cNvCxnSpPr>
            <a:stCxn id="42" idx="0"/>
            <a:endCxn id="73" idx="1"/>
          </p:cNvCxnSpPr>
          <p:nvPr/>
        </p:nvCxnSpPr>
        <p:spPr>
          <a:xfrm rot="5400000" flipH="1" flipV="1">
            <a:off x="4048426" y="906861"/>
            <a:ext cx="452661" cy="702641"/>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0" name="Elbow Connector 79"/>
          <p:cNvCxnSpPr>
            <a:stCxn id="42" idx="0"/>
          </p:cNvCxnSpPr>
          <p:nvPr/>
        </p:nvCxnSpPr>
        <p:spPr>
          <a:xfrm rot="5400000" flipH="1" flipV="1">
            <a:off x="3531756" y="1092831"/>
            <a:ext cx="783360" cy="1"/>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6303526" y="181235"/>
            <a:ext cx="2840473" cy="2785901"/>
            <a:chOff x="5780402" y="561611"/>
            <a:chExt cx="3227533" cy="2710428"/>
          </a:xfrm>
        </p:grpSpPr>
        <p:sp>
          <p:nvSpPr>
            <p:cNvPr id="83" name="Cloud Callout 82"/>
            <p:cNvSpPr/>
            <p:nvPr/>
          </p:nvSpPr>
          <p:spPr>
            <a:xfrm>
              <a:off x="5780402" y="561611"/>
              <a:ext cx="2824538" cy="1295711"/>
            </a:xfrm>
            <a:prstGeom prst="cloudCallout">
              <a:avLst>
                <a:gd name="adj1" fmla="val 28708"/>
                <a:gd name="adj2" fmla="val 80962"/>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57175" indent="-257175">
                <a:buFont typeface="Arial" panose="020B0604020202020204" pitchFamily="34" charset="0"/>
                <a:buChar char="•"/>
              </a:pPr>
              <a:r>
                <a:rPr lang="en-US" sz="1200" dirty="0" smtClean="0">
                  <a:latin typeface="Calibri" panose="020F0502020204030204" pitchFamily="34" charset="0"/>
                  <a:cs typeface="VAG Rounded Std Light"/>
                </a:rPr>
                <a:t>Record </a:t>
              </a:r>
              <a:r>
                <a:rPr lang="en-US" sz="1200" dirty="0">
                  <a:latin typeface="Calibri" panose="020F0502020204030204" pitchFamily="34" charset="0"/>
                  <a:cs typeface="VAG Rounded Std Light"/>
                </a:rPr>
                <a:t>Id </a:t>
              </a:r>
              <a:r>
                <a:rPr lang="en-US" sz="1200" dirty="0" smtClean="0">
                  <a:latin typeface="Calibri" panose="020F0502020204030204" pitchFamily="34" charset="0"/>
                  <a:cs typeface="VAG Rounded Std Light"/>
                </a:rPr>
                <a:t>Challenge</a:t>
              </a:r>
              <a:endParaRPr lang="en-US" sz="1200" dirty="0">
                <a:latin typeface="Calibri" panose="020F0502020204030204" pitchFamily="34" charset="0"/>
                <a:cs typeface="VAG Rounded Std Light"/>
              </a:endParaRPr>
            </a:p>
            <a:p>
              <a:pPr marL="257175" indent="-257175">
                <a:buFont typeface="Arial" panose="020B0604020202020204" pitchFamily="34" charset="0"/>
                <a:buChar char="•"/>
              </a:pPr>
              <a:r>
                <a:rPr lang="en-US" sz="1200" dirty="0">
                  <a:latin typeface="Calibri" panose="020F0502020204030204" pitchFamily="34" charset="0"/>
                  <a:cs typeface="VAG Rounded Std Light"/>
                </a:rPr>
                <a:t>New Field </a:t>
              </a:r>
              <a:r>
                <a:rPr lang="en-US" sz="1200" dirty="0" smtClean="0">
                  <a:latin typeface="Calibri" panose="020F0502020204030204" pitchFamily="34" charset="0"/>
                  <a:cs typeface="VAG Rounded Std Light"/>
                </a:rPr>
                <a:t>Creation</a:t>
              </a:r>
              <a:endParaRPr lang="en-US" sz="1200" dirty="0">
                <a:latin typeface="Calibri" panose="020F0502020204030204" pitchFamily="34" charset="0"/>
                <a:cs typeface="VAG Rounded Std Light"/>
              </a:endParaRPr>
            </a:p>
            <a:p>
              <a:pPr marL="257175" indent="-257175">
                <a:buFont typeface="Arial" panose="020B0604020202020204" pitchFamily="34" charset="0"/>
                <a:buChar char="•"/>
              </a:pPr>
              <a:r>
                <a:rPr lang="en-US" sz="1200" dirty="0">
                  <a:latin typeface="Calibri" panose="020F0502020204030204" pitchFamily="34" charset="0"/>
                  <a:cs typeface="VAG Rounded Std Light"/>
                </a:rPr>
                <a:t>How to Automate</a:t>
              </a:r>
            </a:p>
          </p:txBody>
        </p:sp>
        <p:grpSp>
          <p:nvGrpSpPr>
            <p:cNvPr id="43" name="Group 42"/>
            <p:cNvGrpSpPr/>
            <p:nvPr/>
          </p:nvGrpSpPr>
          <p:grpSpPr>
            <a:xfrm>
              <a:off x="7487689" y="2288419"/>
              <a:ext cx="1520246" cy="983620"/>
              <a:chOff x="534266" y="1478399"/>
              <a:chExt cx="1520246" cy="983620"/>
            </a:xfrm>
          </p:grpSpPr>
          <p:pic>
            <p:nvPicPr>
              <p:cNvPr id="45" name="Picture 44"/>
              <p:cNvPicPr>
                <a:picLocks noChangeAspect="1"/>
              </p:cNvPicPr>
              <p:nvPr/>
            </p:nvPicPr>
            <p:blipFill>
              <a:blip r:embed="rId4"/>
              <a:stretch>
                <a:fillRect/>
              </a:stretch>
            </p:blipFill>
            <p:spPr>
              <a:xfrm>
                <a:off x="1087486" y="1478399"/>
                <a:ext cx="564031" cy="779767"/>
              </a:xfrm>
              <a:prstGeom prst="rect">
                <a:avLst/>
              </a:prstGeom>
            </p:spPr>
          </p:pic>
          <p:sp>
            <p:nvSpPr>
              <p:cNvPr id="46" name="TextBox 45"/>
              <p:cNvSpPr txBox="1"/>
              <p:nvPr/>
            </p:nvSpPr>
            <p:spPr>
              <a:xfrm>
                <a:off x="534266" y="2191668"/>
                <a:ext cx="1520246" cy="270351"/>
              </a:xfrm>
              <a:prstGeom prst="rect">
                <a:avLst/>
              </a:prstGeom>
            </p:spPr>
            <p:txBody>
              <a:bodyPr vert="horz" wrap="square" lIns="91440" tIns="45720" rIns="91440" bIns="45720" rtlCol="0">
                <a:noAutofit/>
              </a:bodyPr>
              <a:lstStyle/>
              <a:p>
                <a:pPr algn="ctr">
                  <a:buClr>
                    <a:schemeClr val="tx2"/>
                  </a:buClr>
                </a:pPr>
                <a:r>
                  <a:rPr lang="en-US" sz="1200" b="1" dirty="0" smtClean="0">
                    <a:solidFill>
                      <a:schemeClr val="tx1">
                        <a:lumMod val="75000"/>
                        <a:lumOff val="25000"/>
                      </a:schemeClr>
                    </a:solidFill>
                    <a:latin typeface="Calibri" panose="020F0502020204030204" pitchFamily="34" charset="0"/>
                  </a:rPr>
                  <a:t>Salesforce</a:t>
                </a:r>
                <a:r>
                  <a:rPr lang="en-US" sz="1400" b="1" dirty="0" smtClean="0">
                    <a:solidFill>
                      <a:schemeClr val="tx1">
                        <a:lumMod val="75000"/>
                        <a:lumOff val="25000"/>
                      </a:schemeClr>
                    </a:solidFill>
                    <a:latin typeface="Calibri" panose="020F0502020204030204" pitchFamily="34" charset="0"/>
                  </a:rPr>
                  <a:t> </a:t>
                </a:r>
                <a:r>
                  <a:rPr lang="en-US" sz="1200" b="1" dirty="0" smtClean="0">
                    <a:solidFill>
                      <a:schemeClr val="tx1">
                        <a:lumMod val="75000"/>
                        <a:lumOff val="25000"/>
                      </a:schemeClr>
                    </a:solidFill>
                    <a:latin typeface="Calibri" panose="020F0502020204030204" pitchFamily="34" charset="0"/>
                  </a:rPr>
                  <a:t>Admin</a:t>
                </a:r>
                <a:endParaRPr lang="en-US" sz="1400" b="1" dirty="0" smtClean="0">
                  <a:solidFill>
                    <a:schemeClr val="tx1">
                      <a:lumMod val="75000"/>
                      <a:lumOff val="25000"/>
                    </a:schemeClr>
                  </a:solidFill>
                  <a:latin typeface="Calibri" panose="020F0502020204030204" pitchFamily="34" charset="0"/>
                </a:endParaRPr>
              </a:p>
            </p:txBody>
          </p:sp>
        </p:grpSp>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6959538" y="1862188"/>
            <a:ext cx="379954" cy="471563"/>
          </a:xfrm>
          <a:prstGeom prst="rect">
            <a:avLst/>
          </a:prstGeom>
        </p:spPr>
      </p:pic>
      <p:cxnSp>
        <p:nvCxnSpPr>
          <p:cNvPr id="16" name="Elbow Connector 15"/>
          <p:cNvCxnSpPr/>
          <p:nvPr/>
        </p:nvCxnSpPr>
        <p:spPr>
          <a:xfrm flipV="1">
            <a:off x="6326050" y="2116382"/>
            <a:ext cx="413473" cy="366501"/>
          </a:xfrm>
          <a:prstGeom prst="bentConnector3">
            <a:avLst>
              <a:gd name="adj1" fmla="val 50000"/>
            </a:avLst>
          </a:prstGeom>
          <a:ln w="19050">
            <a:solidFill>
              <a:schemeClr val="bg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66844" y="2116382"/>
            <a:ext cx="596054" cy="217369"/>
          </a:xfrm>
          <a:prstGeom prst="rect">
            <a:avLst/>
          </a:prstGeom>
        </p:spPr>
        <p:txBody>
          <a:bodyPr vert="horz" wrap="square" lIns="91440" tIns="45720" rIns="91440" bIns="45720" rtlCol="0">
            <a:noAutofit/>
          </a:bodyPr>
          <a:lstStyle/>
          <a:p>
            <a:pPr>
              <a:buClr>
                <a:schemeClr val="tx2"/>
              </a:buClr>
            </a:pPr>
            <a:r>
              <a:rPr lang="en-US" sz="1050" b="1" dirty="0" smtClean="0">
                <a:solidFill>
                  <a:schemeClr val="tx1">
                    <a:lumMod val="75000"/>
                    <a:lumOff val="25000"/>
                  </a:schemeClr>
                </a:solidFill>
                <a:latin typeface="Calibri" panose="020F0502020204030204" pitchFamily="34" charset="0"/>
              </a:rPr>
              <a:t>Lookup</a:t>
            </a:r>
          </a:p>
        </p:txBody>
      </p:sp>
    </p:spTree>
    <p:extLst>
      <p:ext uri="{BB962C8B-B14F-4D97-AF65-F5344CB8AC3E}">
        <p14:creationId xmlns:p14="http://schemas.microsoft.com/office/powerpoint/2010/main" val="410693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8" presetClass="entr" presetSubtype="12"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strips(downLeft)">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8" presetClass="entr" presetSubtype="12"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trips(down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strips(upRight)">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strips(upRight)">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par>
                                <p:cTn id="46" presetID="18" presetClass="entr" presetSubtype="12"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strips(downLeft)">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nodeType="click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strips(upRight)">
                                      <p:cBhvr>
                                        <p:cTn id="57" dur="500"/>
                                        <p:tgtEl>
                                          <p:spTgt spid="80"/>
                                        </p:tgtEl>
                                      </p:cBhvr>
                                    </p:animEffect>
                                  </p:childTnLst>
                                </p:cTn>
                              </p:par>
                              <p:par>
                                <p:cTn id="58" presetID="18" presetClass="entr" presetSubtype="3" fill="hold" nodeType="with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strips(upRight)">
                                      <p:cBhvr>
                                        <p:cTn id="60" dur="500"/>
                                        <p:tgtEl>
                                          <p:spTgt spid="78"/>
                                        </p:tgtEl>
                                      </p:cBhvr>
                                    </p:animEffect>
                                  </p:childTnLst>
                                </p:cTn>
                              </p:par>
                              <p:par>
                                <p:cTn id="61" presetID="18" presetClass="entr" presetSubtype="3"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strips(upRight)">
                                      <p:cBhvr>
                                        <p:cTn id="63" dur="500"/>
                                        <p:tgtEl>
                                          <p:spTgt spid="76"/>
                                        </p:tgtEl>
                                      </p:cBhvr>
                                    </p:animEffect>
                                  </p:childTnLst>
                                </p:cTn>
                              </p:par>
                              <p:par>
                                <p:cTn id="64" presetID="10" presetClass="entr" presetSubtype="0" fill="hold"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childTnLst>
                                </p:cTn>
                              </p:par>
                              <p:par>
                                <p:cTn id="67" presetID="10"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childTnLst>
                                </p:cTn>
                              </p:par>
                              <p:par>
                                <p:cTn id="70" presetID="10" presetClass="entr" presetSubtype="0" fill="hold" nodeType="withEffect">
                                  <p:stCondLst>
                                    <p:cond delay="0"/>
                                  </p:stCondLst>
                                  <p:childTnLst>
                                    <p:set>
                                      <p:cBhvr>
                                        <p:cTn id="71" dur="1" fill="hold">
                                          <p:stCondLst>
                                            <p:cond delay="0"/>
                                          </p:stCondLst>
                                        </p:cTn>
                                        <p:tgtEl>
                                          <p:spTgt spid="70"/>
                                        </p:tgtEl>
                                        <p:attrNameLst>
                                          <p:attrName>style.visibility</p:attrName>
                                        </p:attrNameLst>
                                      </p:cBhvr>
                                      <p:to>
                                        <p:strVal val="visible"/>
                                      </p:to>
                                    </p:set>
                                    <p:animEffect transition="in" filter="fade">
                                      <p:cBhvr>
                                        <p:cTn id="72" dur="500"/>
                                        <p:tgtEl>
                                          <p:spTgt spid="70"/>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3" fill="hold" nodeType="click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strips(upRight)">
                                      <p:cBhvr>
                                        <p:cTn id="88" dur="500"/>
                                        <p:tgtEl>
                                          <p:spTgt spid="1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fade">
                                      <p:cBhvr>
                                        <p:cTn id="96" dur="500"/>
                                        <p:tgtEl>
                                          <p:spTgt spid="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fade">
                                      <p:cBhvr>
                                        <p:cTn id="10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38" grpId="0"/>
      <p:bldP spid="35" grpId="0"/>
      <p:bldP spid="81" grpId="0"/>
      <p:bldP spid="7" grpId="0"/>
      <p:bldP spid="18" grpId="0" animBg="1"/>
      <p:bldP spid="19" grpId="0" animBg="1"/>
      <p:bldP spid="30" grpId="0" uiExpand="1"/>
      <p:bldP spid="42" grpId="0"/>
      <p:bldP spid="52"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2 Engineers Meet</a:t>
            </a:r>
            <a:endParaRPr lang="en-US" dirty="0"/>
          </a:p>
        </p:txBody>
      </p:sp>
      <p:sp>
        <p:nvSpPr>
          <p:cNvPr id="14" name="Cloud Callout 13"/>
          <p:cNvSpPr/>
          <p:nvPr/>
        </p:nvSpPr>
        <p:spPr>
          <a:xfrm>
            <a:off x="184072" y="873923"/>
            <a:ext cx="2319565" cy="1393031"/>
          </a:xfrm>
          <a:prstGeom prst="cloudCallout">
            <a:avLst>
              <a:gd name="adj1" fmla="val -26684"/>
              <a:gd name="adj2" fmla="val 83930"/>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200" dirty="0">
                <a:latin typeface="Calibri" panose="020F0502020204030204" pitchFamily="34" charset="0"/>
              </a:rPr>
              <a:t>Account name in Opportunity Csv File </a:t>
            </a:r>
          </a:p>
          <a:p>
            <a:r>
              <a:rPr lang="en-US" sz="1200" dirty="0">
                <a:latin typeface="Calibri" panose="020F0502020204030204" pitchFamily="34" charset="0"/>
              </a:rPr>
              <a:t>should be replaced with SFDC generated ID</a:t>
            </a:r>
          </a:p>
        </p:txBody>
      </p:sp>
      <p:sp>
        <p:nvSpPr>
          <p:cNvPr id="7" name="Cloud Callout 6"/>
          <p:cNvSpPr/>
          <p:nvPr/>
        </p:nvSpPr>
        <p:spPr>
          <a:xfrm>
            <a:off x="2606971" y="742949"/>
            <a:ext cx="2128355" cy="1770495"/>
          </a:xfrm>
          <a:prstGeom prst="cloudCallout">
            <a:avLst>
              <a:gd name="adj1" fmla="val 31060"/>
              <a:gd name="adj2" fmla="val 76442"/>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200" dirty="0">
                <a:latin typeface="Calibri" panose="020F0502020204030204" pitchFamily="34" charset="0"/>
              </a:rPr>
              <a:t>Too Many Rows to update. Can we </a:t>
            </a:r>
            <a:r>
              <a:rPr lang="en-US" sz="1200" dirty="0" smtClean="0">
                <a:latin typeface="Calibri" panose="020F0502020204030204" pitchFamily="34" charset="0"/>
              </a:rPr>
              <a:t>use</a:t>
            </a:r>
            <a:r>
              <a:rPr lang="en-US" sz="1200" dirty="0">
                <a:latin typeface="Calibri" panose="020F0502020204030204" pitchFamily="34" charset="0"/>
              </a:rPr>
              <a:t>,</a:t>
            </a:r>
          </a:p>
          <a:p>
            <a:pPr marL="128588" indent="-128588">
              <a:buFont typeface="Arial" panose="020B0604020202020204" pitchFamily="34" charset="0"/>
              <a:buChar char="•"/>
            </a:pPr>
            <a:r>
              <a:rPr lang="en-US" sz="1200" dirty="0">
                <a:latin typeface="Calibri" panose="020F0502020204030204" pitchFamily="34" charset="0"/>
              </a:rPr>
              <a:t>Salesforce </a:t>
            </a:r>
            <a:r>
              <a:rPr lang="en-US" sz="1200" dirty="0" err="1">
                <a:latin typeface="Calibri" panose="020F0502020204030204" pitchFamily="34" charset="0"/>
              </a:rPr>
              <a:t>Dataloader</a:t>
            </a:r>
            <a:endParaRPr lang="en-US" sz="1200" dirty="0">
              <a:latin typeface="Calibri" panose="020F0502020204030204" pitchFamily="34" charset="0"/>
            </a:endParaRPr>
          </a:p>
          <a:p>
            <a:pPr marL="128588" indent="-128588">
              <a:buFont typeface="Arial" panose="020B0604020202020204" pitchFamily="34" charset="0"/>
              <a:buChar char="•"/>
            </a:pPr>
            <a:r>
              <a:rPr lang="en-US" sz="1200" dirty="0">
                <a:latin typeface="Calibri" panose="020F0502020204030204" pitchFamily="34" charset="0"/>
              </a:rPr>
              <a:t>Any ETL Tools.</a:t>
            </a:r>
          </a:p>
        </p:txBody>
      </p:sp>
      <p:pic>
        <p:nvPicPr>
          <p:cNvPr id="8" name="Picture 7"/>
          <p:cNvPicPr>
            <a:picLocks noChangeAspect="1"/>
          </p:cNvPicPr>
          <p:nvPr/>
        </p:nvPicPr>
        <p:blipFill>
          <a:blip r:embed="rId2"/>
          <a:stretch>
            <a:fillRect/>
          </a:stretch>
        </p:blipFill>
        <p:spPr>
          <a:xfrm>
            <a:off x="1870074" y="2264566"/>
            <a:ext cx="815364" cy="815364"/>
          </a:xfrm>
          <a:prstGeom prst="rect">
            <a:avLst/>
          </a:prstGeom>
        </p:spPr>
      </p:pic>
      <p:pic>
        <p:nvPicPr>
          <p:cNvPr id="9" name="Picture 8"/>
          <p:cNvPicPr>
            <a:picLocks noChangeAspect="1"/>
          </p:cNvPicPr>
          <p:nvPr/>
        </p:nvPicPr>
        <p:blipFill>
          <a:blip r:embed="rId3"/>
          <a:stretch>
            <a:fillRect/>
          </a:stretch>
        </p:blipFill>
        <p:spPr>
          <a:xfrm>
            <a:off x="1920775" y="3137078"/>
            <a:ext cx="737957" cy="810203"/>
          </a:xfrm>
          <a:prstGeom prst="rect">
            <a:avLst/>
          </a:prstGeom>
        </p:spPr>
      </p:pic>
      <p:grpSp>
        <p:nvGrpSpPr>
          <p:cNvPr id="55" name="Group 54"/>
          <p:cNvGrpSpPr/>
          <p:nvPr/>
        </p:nvGrpSpPr>
        <p:grpSpPr>
          <a:xfrm>
            <a:off x="5127535" y="873923"/>
            <a:ext cx="3518753" cy="3836971"/>
            <a:chOff x="7397496" y="1304924"/>
            <a:chExt cx="3489960" cy="3629264"/>
          </a:xfrm>
        </p:grpSpPr>
        <p:sp>
          <p:nvSpPr>
            <p:cNvPr id="10" name="Rectangle 9"/>
            <p:cNvSpPr/>
            <p:nvPr/>
          </p:nvSpPr>
          <p:spPr>
            <a:xfrm>
              <a:off x="7397497" y="1304924"/>
              <a:ext cx="1424940" cy="49529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400" dirty="0">
                  <a:latin typeface="Calibri" panose="020F0502020204030204" pitchFamily="34" charset="0"/>
                </a:rPr>
                <a:t>Pull Account data</a:t>
              </a:r>
            </a:p>
            <a:p>
              <a:pPr algn="ctr"/>
              <a:r>
                <a:rPr lang="en-US" sz="1400" dirty="0">
                  <a:latin typeface="Calibri" panose="020F0502020204030204" pitchFamily="34" charset="0"/>
                </a:rPr>
                <a:t>From Salesforce</a:t>
              </a:r>
            </a:p>
          </p:txBody>
        </p:sp>
        <p:sp>
          <p:nvSpPr>
            <p:cNvPr id="12" name="Rectangle 11"/>
            <p:cNvSpPr/>
            <p:nvPr/>
          </p:nvSpPr>
          <p:spPr>
            <a:xfrm>
              <a:off x="9592056" y="1317623"/>
              <a:ext cx="1295400" cy="49529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atin typeface="Calibri" panose="020F0502020204030204" pitchFamily="34" charset="0"/>
                </a:rPr>
                <a:t>External File System</a:t>
              </a:r>
            </a:p>
          </p:txBody>
        </p:sp>
        <p:sp>
          <p:nvSpPr>
            <p:cNvPr id="13" name="Rectangle 12"/>
            <p:cNvSpPr/>
            <p:nvPr/>
          </p:nvSpPr>
          <p:spPr>
            <a:xfrm>
              <a:off x="7397496" y="2285999"/>
              <a:ext cx="1424940" cy="49529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atin typeface="Calibri" panose="020F0502020204030204" pitchFamily="34" charset="0"/>
                </a:rPr>
                <a:t>Account.csv</a:t>
              </a:r>
            </a:p>
          </p:txBody>
        </p:sp>
        <p:sp>
          <p:nvSpPr>
            <p:cNvPr id="15" name="Rectangle 14"/>
            <p:cNvSpPr/>
            <p:nvPr/>
          </p:nvSpPr>
          <p:spPr>
            <a:xfrm>
              <a:off x="9591675" y="2285998"/>
              <a:ext cx="1295400" cy="49529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atin typeface="Calibri" panose="020F0502020204030204" pitchFamily="34" charset="0"/>
                </a:rPr>
                <a:t>Opportunity.csv</a:t>
              </a:r>
            </a:p>
          </p:txBody>
        </p:sp>
        <p:sp>
          <p:nvSpPr>
            <p:cNvPr id="16" name="Rectangle 15"/>
            <p:cNvSpPr/>
            <p:nvPr/>
          </p:nvSpPr>
          <p:spPr>
            <a:xfrm>
              <a:off x="8149535" y="3507928"/>
              <a:ext cx="1995815" cy="594306"/>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atin typeface="Calibri" panose="020F0502020204030204" pitchFamily="34" charset="0"/>
                </a:rPr>
                <a:t>Merge the CSV file having </a:t>
              </a:r>
              <a:r>
                <a:rPr lang="en-US" sz="1400" dirty="0" smtClean="0">
                  <a:latin typeface="Calibri" panose="020F0502020204030204" pitchFamily="34" charset="0"/>
                </a:rPr>
                <a:t>any Field which is Unique.</a:t>
              </a:r>
              <a:endParaRPr lang="en-US" sz="1400" dirty="0">
                <a:latin typeface="Calibri" panose="020F0502020204030204" pitchFamily="34" charset="0"/>
              </a:endParaRPr>
            </a:p>
          </p:txBody>
        </p:sp>
        <p:sp>
          <p:nvSpPr>
            <p:cNvPr id="17" name="Rectangle 16"/>
            <p:cNvSpPr/>
            <p:nvPr/>
          </p:nvSpPr>
          <p:spPr>
            <a:xfrm>
              <a:off x="8160307" y="4451008"/>
              <a:ext cx="1974724" cy="48318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atin typeface="Calibri" panose="020F0502020204030204" pitchFamily="34" charset="0"/>
                </a:rPr>
                <a:t>Push the Result back </a:t>
              </a:r>
            </a:p>
            <a:p>
              <a:pPr algn="ctr"/>
              <a:r>
                <a:rPr lang="en-US" sz="1400" dirty="0">
                  <a:latin typeface="Calibri" panose="020F0502020204030204" pitchFamily="34" charset="0"/>
                </a:rPr>
                <a:t>to Salesforce</a:t>
              </a:r>
            </a:p>
          </p:txBody>
        </p:sp>
        <p:cxnSp>
          <p:nvCxnSpPr>
            <p:cNvPr id="18" name="Elbow Connector 17"/>
            <p:cNvCxnSpPr>
              <a:stCxn id="10" idx="2"/>
              <a:endCxn id="13" idx="0"/>
            </p:cNvCxnSpPr>
            <p:nvPr/>
          </p:nvCxnSpPr>
          <p:spPr>
            <a:xfrm rot="5400000">
              <a:off x="7867079" y="2043110"/>
              <a:ext cx="485776" cy="1"/>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5" idx="0"/>
            </p:cNvCxnSpPr>
            <p:nvPr/>
          </p:nvCxnSpPr>
          <p:spPr>
            <a:xfrm rot="5400000">
              <a:off x="10003028" y="2049270"/>
              <a:ext cx="473076" cy="381"/>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3" idx="2"/>
              <a:endCxn id="16" idx="0"/>
            </p:cNvCxnSpPr>
            <p:nvPr/>
          </p:nvCxnSpPr>
          <p:spPr>
            <a:xfrm rot="16200000" flipH="1">
              <a:off x="8265389" y="2625873"/>
              <a:ext cx="726630" cy="1037477"/>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16" idx="0"/>
            </p:cNvCxnSpPr>
            <p:nvPr/>
          </p:nvCxnSpPr>
          <p:spPr>
            <a:xfrm rot="5400000">
              <a:off x="9330094" y="2598645"/>
              <a:ext cx="726631" cy="1091933"/>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6" idx="2"/>
              <a:endCxn id="17" idx="0"/>
            </p:cNvCxnSpPr>
            <p:nvPr/>
          </p:nvCxnSpPr>
          <p:spPr>
            <a:xfrm rot="16200000" flipH="1">
              <a:off x="8973168" y="4276507"/>
              <a:ext cx="348775" cy="226"/>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5972947" y="481168"/>
            <a:ext cx="1841660" cy="335759"/>
          </a:xfrm>
          <a:prstGeom prst="rect">
            <a:avLst/>
          </a:prstGeom>
        </p:spPr>
        <p:txBody>
          <a:bodyPr vert="horz" wrap="square" lIns="68580" tIns="34290" rIns="68580" bIns="34290" rtlCol="0">
            <a:noAutofit/>
          </a:bodyPr>
          <a:lstStyle/>
          <a:p>
            <a:pPr>
              <a:buClr>
                <a:schemeClr val="tx2"/>
              </a:buClr>
            </a:pPr>
            <a:r>
              <a:rPr lang="en-US" dirty="0">
                <a:solidFill>
                  <a:schemeClr val="tx1">
                    <a:lumMod val="75000"/>
                    <a:lumOff val="25000"/>
                  </a:schemeClr>
                </a:solidFill>
              </a:rPr>
              <a:t>Initial Thoughts</a:t>
            </a:r>
          </a:p>
        </p:txBody>
      </p:sp>
      <p:grpSp>
        <p:nvGrpSpPr>
          <p:cNvPr id="23" name="Group 22"/>
          <p:cNvGrpSpPr/>
          <p:nvPr/>
        </p:nvGrpSpPr>
        <p:grpSpPr>
          <a:xfrm>
            <a:off x="0" y="2747194"/>
            <a:ext cx="1296365" cy="1084289"/>
            <a:chOff x="4140054" y="3859639"/>
            <a:chExt cx="1296365" cy="1084289"/>
          </a:xfrm>
        </p:grpSpPr>
        <p:sp>
          <p:nvSpPr>
            <p:cNvPr id="25" name="Rectangle 24"/>
            <p:cNvSpPr/>
            <p:nvPr/>
          </p:nvSpPr>
          <p:spPr>
            <a:xfrm>
              <a:off x="4140054" y="4666929"/>
              <a:ext cx="1296365" cy="276999"/>
            </a:xfrm>
            <a:prstGeom prst="rect">
              <a:avLst/>
            </a:prstGeom>
          </p:spPr>
          <p:txBody>
            <a:bodyPr wrap="square">
              <a:spAutoFit/>
            </a:bodyPr>
            <a:lstStyle/>
            <a:p>
              <a:pPr algn="ctr"/>
              <a:r>
                <a:rPr lang="en-US" sz="1200" b="1" dirty="0" smtClean="0">
                  <a:latin typeface="Calibri" panose="020F0502020204030204" pitchFamily="34" charset="0"/>
                </a:rPr>
                <a:t>Salesforce Admin</a:t>
              </a:r>
              <a:endParaRPr lang="en-US" sz="1200" b="1" dirty="0">
                <a:latin typeface="Calibri" panose="020F0502020204030204" pitchFamily="34" charset="0"/>
              </a:endParaRPr>
            </a:p>
          </p:txBody>
        </p:sp>
        <p:pic>
          <p:nvPicPr>
            <p:cNvPr id="27" name="Picture 26"/>
            <p:cNvPicPr>
              <a:picLocks noChangeAspect="1"/>
            </p:cNvPicPr>
            <p:nvPr/>
          </p:nvPicPr>
          <p:blipFill>
            <a:blip r:embed="rId4"/>
            <a:stretch>
              <a:fillRect/>
            </a:stretch>
          </p:blipFill>
          <p:spPr>
            <a:xfrm>
              <a:off x="4541354" y="3859639"/>
              <a:ext cx="564031" cy="779767"/>
            </a:xfrm>
            <a:prstGeom prst="rect">
              <a:avLst/>
            </a:prstGeom>
          </p:spPr>
        </p:pic>
      </p:grpSp>
      <p:grpSp>
        <p:nvGrpSpPr>
          <p:cNvPr id="4" name="Group 3"/>
          <p:cNvGrpSpPr/>
          <p:nvPr/>
        </p:nvGrpSpPr>
        <p:grpSpPr>
          <a:xfrm>
            <a:off x="3839689" y="2853950"/>
            <a:ext cx="1279958" cy="987524"/>
            <a:chOff x="3507129" y="2507457"/>
            <a:chExt cx="1279958" cy="987524"/>
          </a:xfrm>
        </p:grpSpPr>
        <p:pic>
          <p:nvPicPr>
            <p:cNvPr id="3" name="Picture 2"/>
            <p:cNvPicPr>
              <a:picLocks noChangeAspect="1"/>
            </p:cNvPicPr>
            <p:nvPr/>
          </p:nvPicPr>
          <p:blipFill>
            <a:blip r:embed="rId5"/>
            <a:stretch>
              <a:fillRect/>
            </a:stretch>
          </p:blipFill>
          <p:spPr>
            <a:xfrm>
              <a:off x="3827175" y="2507457"/>
              <a:ext cx="647755" cy="777240"/>
            </a:xfrm>
            <a:prstGeom prst="rect">
              <a:avLst/>
            </a:prstGeom>
          </p:spPr>
        </p:pic>
        <p:sp>
          <p:nvSpPr>
            <p:cNvPr id="28" name="Rectangle 27"/>
            <p:cNvSpPr/>
            <p:nvPr/>
          </p:nvSpPr>
          <p:spPr>
            <a:xfrm>
              <a:off x="3507129" y="3217982"/>
              <a:ext cx="1279958" cy="276999"/>
            </a:xfrm>
            <a:prstGeom prst="rect">
              <a:avLst/>
            </a:prstGeom>
          </p:spPr>
          <p:txBody>
            <a:bodyPr wrap="square">
              <a:spAutoFit/>
            </a:bodyPr>
            <a:lstStyle/>
            <a:p>
              <a:pPr algn="ctr"/>
              <a:r>
                <a:rPr lang="en-US" sz="1200" b="1" dirty="0" smtClean="0">
                  <a:latin typeface="Calibri" panose="020F0502020204030204" pitchFamily="34" charset="0"/>
                </a:rPr>
                <a:t>Salesforce Admin</a:t>
              </a:r>
              <a:endParaRPr lang="en-US" sz="1200" b="1" dirty="0">
                <a:latin typeface="Calibri" panose="020F0502020204030204" pitchFamily="34" charset="0"/>
              </a:endParaRPr>
            </a:p>
          </p:txBody>
        </p:sp>
      </p:grpSp>
    </p:spTree>
    <p:extLst>
      <p:ext uri="{BB962C8B-B14F-4D97-AF65-F5344CB8AC3E}">
        <p14:creationId xmlns:p14="http://schemas.microsoft.com/office/powerpoint/2010/main" val="3928212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0"/>
                            </p:stCondLst>
                            <p:childTnLst>
                              <p:par>
                                <p:cTn id="18" presetID="8" presetClass="emph" presetSubtype="0" fill="hold" nodeType="afterEffect">
                                  <p:stCondLst>
                                    <p:cond delay="0"/>
                                  </p:stCondLst>
                                  <p:childTnLst>
                                    <p:animRot by="10800000">
                                      <p:cBhvr>
                                        <p:cTn id="19" dur="500" fill="hold"/>
                                        <p:tgtEl>
                                          <p:spTgt spid="8"/>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par>
                          <p:cTn id="24" fill="hold">
                            <p:stCondLst>
                              <p:cond delay="0"/>
                            </p:stCondLst>
                            <p:childTnLst>
                              <p:par>
                                <p:cTn id="25" presetID="26" presetClass="emph" presetSubtype="0" fill="hold" nodeType="afterEffect">
                                  <p:stCondLst>
                                    <p:cond delay="0"/>
                                  </p:stCondLst>
                                  <p:childTnLst>
                                    <p:animEffect transition="out" filter="fade">
                                      <p:cBhvr>
                                        <p:cTn id="26" dur="1000" tmFilter="0, 0; .2, .5; .8, .5; 1, 0"/>
                                        <p:tgtEl>
                                          <p:spTgt spid="9"/>
                                        </p:tgtEl>
                                      </p:cBhvr>
                                    </p:animEffect>
                                    <p:animScale>
                                      <p:cBhvr>
                                        <p:cTn id="27" dur="500" autoRev="1" fill="hold"/>
                                        <p:tgtEl>
                                          <p:spTgt spid="9"/>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56" grpId="0"/>
    </p:bldLst>
  </p:timing>
</p:sld>
</file>

<file path=ppt/theme/theme1.xml><?xml version="1.0" encoding="utf-8"?>
<a:theme xmlns:a="http://schemas.openxmlformats.org/drawingml/2006/main" name="DF14_Template_v6">
  <a:themeElements>
    <a:clrScheme name="Salesforce_2014">
      <a:dk1>
        <a:sysClr val="windowText" lastClr="000000"/>
      </a:dk1>
      <a:lt1>
        <a:sysClr val="window" lastClr="FFFFFF"/>
      </a:lt1>
      <a:dk2>
        <a:srgbClr val="009CDB"/>
      </a:dk2>
      <a:lt2>
        <a:srgbClr val="1F497D"/>
      </a:lt2>
      <a:accent1>
        <a:srgbClr val="73A333"/>
      </a:accent1>
      <a:accent2>
        <a:srgbClr val="C1D72E"/>
      </a:accent2>
      <a:accent3>
        <a:srgbClr val="FFCF01"/>
      </a:accent3>
      <a:accent4>
        <a:srgbClr val="EEB111"/>
      </a:accent4>
      <a:accent5>
        <a:srgbClr val="943092"/>
      </a:accent5>
      <a:accent6>
        <a:srgbClr val="ED1C24"/>
      </a:accent6>
      <a:hlink>
        <a:srgbClr val="0000FF"/>
      </a:hlink>
      <a:folHlink>
        <a:srgbClr val="800080"/>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cene3d>
          <a:camera prst="orthographicFront"/>
          <a:lightRig rig="contrasting" dir="t">
            <a:rot lat="0" lon="0" rev="2400000"/>
          </a:lightRig>
        </a:scene3d>
        <a:sp3d prstMaterial="powder">
          <a:bevelB w="0" h="0"/>
        </a:sp3d>
      </a:spPr>
      <a:bodyPr rtlCol="0" anchor="ctr"/>
      <a:lstStyle>
        <a:defPPr algn="ctr">
          <a:defRPr sz="2400" dirty="0" err="1" smtClean="0">
            <a:cs typeface="VAG Rounded Std Ligh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square" lIns="91440" tIns="45720" rIns="91440" bIns="45720" rtlCol="0">
        <a:noAutofit/>
      </a:bodyPr>
      <a:lstStyle>
        <a:defPPr marL="166688" indent="-166688">
          <a:buClr>
            <a:schemeClr val="tx2"/>
          </a:buClr>
          <a:buFont typeface="Arial" panose="020B0604020202020204" pitchFamily="34" charset="0"/>
          <a:buChar char="•"/>
          <a:defRPr sz="2400" dirty="0" err="1" smtClean="0">
            <a:solidFill>
              <a:schemeClr val="tx1">
                <a:lumMod val="75000"/>
                <a:lumOff val="25000"/>
              </a:schemeClr>
            </a:solidFill>
          </a:defRPr>
        </a:defPPr>
      </a:lstStyle>
    </a:txDef>
  </a:objectDefaults>
  <a:extraClrSchemeLst/>
</a:theme>
</file>

<file path=ppt/theme/theme2.xml><?xml version="1.0" encoding="utf-8"?>
<a:theme xmlns:a="http://schemas.openxmlformats.org/drawingml/2006/main" name="Office Theme">
  <a:themeElements>
    <a:clrScheme name="CustomBBB">
      <a:dk1>
        <a:sysClr val="windowText" lastClr="000000"/>
      </a:dk1>
      <a:lt1>
        <a:sysClr val="window" lastClr="FFFFFF"/>
      </a:lt1>
      <a:dk2>
        <a:srgbClr val="009CDB"/>
      </a:dk2>
      <a:lt2>
        <a:srgbClr val="1F497D"/>
      </a:lt2>
      <a:accent1>
        <a:srgbClr val="73A333"/>
      </a:accent1>
      <a:accent2>
        <a:srgbClr val="C1D72E"/>
      </a:accent2>
      <a:accent3>
        <a:srgbClr val="FFCF01"/>
      </a:accent3>
      <a:accent4>
        <a:srgbClr val="EEB111"/>
      </a:accent4>
      <a:accent5>
        <a:srgbClr val="943092"/>
      </a:accent5>
      <a:accent6>
        <a:srgbClr val="ED1C24"/>
      </a:accent6>
      <a:hlink>
        <a:srgbClr val="0000FF"/>
      </a:hlink>
      <a:folHlink>
        <a:srgbClr val="800080"/>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lesforce_2014">
      <a:dk1>
        <a:sysClr val="windowText" lastClr="000000"/>
      </a:dk1>
      <a:lt1>
        <a:sysClr val="window" lastClr="FFFFFF"/>
      </a:lt1>
      <a:dk2>
        <a:srgbClr val="009CDB"/>
      </a:dk2>
      <a:lt2>
        <a:srgbClr val="1F497D"/>
      </a:lt2>
      <a:accent1>
        <a:srgbClr val="73A333"/>
      </a:accent1>
      <a:accent2>
        <a:srgbClr val="C1D72E"/>
      </a:accent2>
      <a:accent3>
        <a:srgbClr val="FFCF01"/>
      </a:accent3>
      <a:accent4>
        <a:srgbClr val="EEB111"/>
      </a:accent4>
      <a:accent5>
        <a:srgbClr val="943092"/>
      </a:accent5>
      <a:accent6>
        <a:srgbClr val="ED1C24"/>
      </a:accent6>
      <a:hlink>
        <a:srgbClr val="0000FF"/>
      </a:hlink>
      <a:folHlink>
        <a:srgbClr val="800080"/>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DF14_Presentation_Template</Template>
  <TotalTime>23352</TotalTime>
  <Words>1455</Words>
  <Application>Microsoft Office PowerPoint</Application>
  <PresentationFormat>On-screen Show (16:9)</PresentationFormat>
  <Paragraphs>481</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ＭＳ Ｐゴシック</vt:lpstr>
      <vt:lpstr>Arial</vt:lpstr>
      <vt:lpstr>Calibri</vt:lpstr>
      <vt:lpstr>Century Gothic</vt:lpstr>
      <vt:lpstr>Consolas</vt:lpstr>
      <vt:lpstr>Tahoma</vt:lpstr>
      <vt:lpstr>Times New Roman</vt:lpstr>
      <vt:lpstr>VAG Rounded Std Light</vt:lpstr>
      <vt:lpstr>Wingdings</vt:lpstr>
      <vt:lpstr>DF14_Template_v6</vt:lpstr>
      <vt:lpstr>Solving Complex Data load Challenges</vt:lpstr>
      <vt:lpstr>PowerPoint Presentation</vt:lpstr>
      <vt:lpstr>Agenda</vt:lpstr>
      <vt:lpstr>About Gainsight</vt:lpstr>
      <vt:lpstr>What Are Data Load Challenges</vt:lpstr>
      <vt:lpstr>Salesforce API’s to Rescue</vt:lpstr>
      <vt:lpstr>Case 1</vt:lpstr>
      <vt:lpstr>Detailed View</vt:lpstr>
      <vt:lpstr>When 2 Engineers Meet</vt:lpstr>
      <vt:lpstr>Initial Thoughts Explained</vt:lpstr>
      <vt:lpstr>BYODL Using Salesforce API’s</vt:lpstr>
      <vt:lpstr>ETL Job Config</vt:lpstr>
      <vt:lpstr>PowerPoint Presentation</vt:lpstr>
      <vt:lpstr>Case 2</vt:lpstr>
      <vt:lpstr>Things to look out for</vt:lpstr>
      <vt:lpstr>Engineers Meet Again</vt:lpstr>
      <vt:lpstr>PowerPoint Presentation</vt:lpstr>
      <vt:lpstr>Wrapping Up</vt:lpstr>
      <vt:lpstr>Helpful Links</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Dreamforce ’14 Presentation Template</dc:title>
  <dc:creator>Sunand</dc:creator>
  <cp:lastModifiedBy>Sunand Padmanabhan</cp:lastModifiedBy>
  <cp:revision>212</cp:revision>
  <cp:lastPrinted>2014-07-07T20:05:23Z</cp:lastPrinted>
  <dcterms:created xsi:type="dcterms:W3CDTF">2014-09-08T11:22:12Z</dcterms:created>
  <dcterms:modified xsi:type="dcterms:W3CDTF">2014-10-15T23:04:05Z</dcterms:modified>
</cp:coreProperties>
</file>